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62" r:id="rId3"/>
    <p:sldId id="358" r:id="rId4"/>
    <p:sldId id="359" r:id="rId5"/>
    <p:sldId id="354" r:id="rId6"/>
    <p:sldId id="355" r:id="rId7"/>
    <p:sldId id="356" r:id="rId8"/>
    <p:sldId id="357" r:id="rId9"/>
    <p:sldId id="261" r:id="rId10"/>
    <p:sldId id="263" r:id="rId11"/>
    <p:sldId id="330" r:id="rId12"/>
    <p:sldId id="267" r:id="rId13"/>
    <p:sldId id="268" r:id="rId14"/>
    <p:sldId id="274" r:id="rId15"/>
    <p:sldId id="278" r:id="rId16"/>
    <p:sldId id="279" r:id="rId17"/>
    <p:sldId id="275" r:id="rId18"/>
    <p:sldId id="276" r:id="rId19"/>
    <p:sldId id="280" r:id="rId20"/>
    <p:sldId id="283" r:id="rId21"/>
    <p:sldId id="284" r:id="rId22"/>
    <p:sldId id="331" r:id="rId23"/>
    <p:sldId id="288" r:id="rId24"/>
    <p:sldId id="318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287" r:id="rId33"/>
    <p:sldId id="290" r:id="rId34"/>
    <p:sldId id="292" r:id="rId35"/>
    <p:sldId id="337" r:id="rId36"/>
    <p:sldId id="345" r:id="rId37"/>
    <p:sldId id="301" r:id="rId38"/>
    <p:sldId id="336" r:id="rId39"/>
    <p:sldId id="346" r:id="rId40"/>
    <p:sldId id="299" r:id="rId41"/>
    <p:sldId id="315" r:id="rId42"/>
    <p:sldId id="361" r:id="rId43"/>
    <p:sldId id="33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EB45525-8991-48D4-8B28-6B7EFEE654B0}">
          <p14:sldIdLst>
            <p14:sldId id="256"/>
            <p14:sldId id="262"/>
            <p14:sldId id="261"/>
            <p14:sldId id="263"/>
            <p14:sldId id="330"/>
            <p14:sldId id="267"/>
            <p14:sldId id="268"/>
            <p14:sldId id="274"/>
            <p14:sldId id="278"/>
            <p14:sldId id="279"/>
            <p14:sldId id="275"/>
            <p14:sldId id="276"/>
            <p14:sldId id="280"/>
            <p14:sldId id="283"/>
            <p14:sldId id="284"/>
            <p14:sldId id="331"/>
            <p14:sldId id="288"/>
            <p14:sldId id="318"/>
            <p14:sldId id="287"/>
            <p14:sldId id="290"/>
            <p14:sldId id="292"/>
            <p14:sldId id="337"/>
            <p14:sldId id="299"/>
            <p14:sldId id="301"/>
            <p14:sldId id="336"/>
            <p14:sldId id="315"/>
            <p14:sldId id="334"/>
          </p14:sldIdLst>
        </p14:section>
        <p14:section name="Раздел без заголовка" id="{4163BB42-5E34-491C-8091-6BBDC60AFD3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E8B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13ADC-CF2E-47E5-9A6E-5FDA5DBD1A4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EE86E7-33CB-4B5B-BE70-60CF497E1F05}">
      <dgm:prSet phldrT="[Текст]"/>
      <dgm:spPr/>
      <dgm:t>
        <a:bodyPr/>
        <a:lstStyle/>
        <a:p>
          <a:r>
            <a:rPr lang="uk-UA" dirty="0"/>
            <a:t>1.</a:t>
          </a:r>
          <a:endParaRPr lang="ru-RU" dirty="0"/>
        </a:p>
      </dgm:t>
    </dgm:pt>
    <dgm:pt modelId="{FBC55ACA-E57A-4F11-B996-268DCE5B8E2E}" type="parTrans" cxnId="{C66D79A7-CE51-4CD9-B29F-30364820D761}">
      <dgm:prSet/>
      <dgm:spPr/>
      <dgm:t>
        <a:bodyPr/>
        <a:lstStyle/>
        <a:p>
          <a:endParaRPr lang="ru-RU"/>
        </a:p>
      </dgm:t>
    </dgm:pt>
    <dgm:pt modelId="{12B9905E-A824-4D85-B6B3-5687C1E91843}" type="sibTrans" cxnId="{C66D79A7-CE51-4CD9-B29F-30364820D761}">
      <dgm:prSet/>
      <dgm:spPr/>
      <dgm:t>
        <a:bodyPr/>
        <a:lstStyle/>
        <a:p>
          <a:endParaRPr lang="ru-RU"/>
        </a:p>
      </dgm:t>
    </dgm:pt>
    <dgm:pt modelId="{9BDAD638-3A6B-491D-965F-341A53837CEB}">
      <dgm:prSet phldrT="[Текст]"/>
      <dgm:spPr/>
      <dgm:t>
        <a:bodyPr/>
        <a:lstStyle/>
        <a:p>
          <a:r>
            <a:rPr lang="uk-UA" dirty="0"/>
            <a:t>Як виникає особистість?</a:t>
          </a:r>
          <a:endParaRPr lang="ru-RU" dirty="0"/>
        </a:p>
      </dgm:t>
    </dgm:pt>
    <dgm:pt modelId="{BB72CAD2-2170-4143-85C6-06376A522CBB}" type="parTrans" cxnId="{82A3A3BA-BFD4-4DD4-9C13-38BC750A941D}">
      <dgm:prSet/>
      <dgm:spPr/>
      <dgm:t>
        <a:bodyPr/>
        <a:lstStyle/>
        <a:p>
          <a:endParaRPr lang="ru-RU"/>
        </a:p>
      </dgm:t>
    </dgm:pt>
    <dgm:pt modelId="{7B51E1CD-B915-482D-B621-5CEA076A4947}" type="sibTrans" cxnId="{82A3A3BA-BFD4-4DD4-9C13-38BC750A941D}">
      <dgm:prSet/>
      <dgm:spPr/>
      <dgm:t>
        <a:bodyPr/>
        <a:lstStyle/>
        <a:p>
          <a:endParaRPr lang="ru-RU"/>
        </a:p>
      </dgm:t>
    </dgm:pt>
    <dgm:pt modelId="{2B00618A-762B-4B18-BC3A-1A6ADC98A0A2}">
      <dgm:prSet phldrT="[Текст]"/>
      <dgm:spPr/>
      <dgm:t>
        <a:bodyPr/>
        <a:lstStyle/>
        <a:p>
          <a:r>
            <a:rPr lang="uk-UA" dirty="0"/>
            <a:t>2.</a:t>
          </a:r>
          <a:endParaRPr lang="ru-RU" dirty="0"/>
        </a:p>
      </dgm:t>
    </dgm:pt>
    <dgm:pt modelId="{E0A5BDA9-4562-46CF-B57C-B48B42FBA985}" type="parTrans" cxnId="{96B2227E-A23B-438A-8635-BEA0DD7C6970}">
      <dgm:prSet/>
      <dgm:spPr/>
      <dgm:t>
        <a:bodyPr/>
        <a:lstStyle/>
        <a:p>
          <a:endParaRPr lang="ru-RU"/>
        </a:p>
      </dgm:t>
    </dgm:pt>
    <dgm:pt modelId="{889406A1-9D8A-4929-8E9C-84B57A810A30}" type="sibTrans" cxnId="{96B2227E-A23B-438A-8635-BEA0DD7C6970}">
      <dgm:prSet/>
      <dgm:spPr/>
      <dgm:t>
        <a:bodyPr/>
        <a:lstStyle/>
        <a:p>
          <a:endParaRPr lang="ru-RU"/>
        </a:p>
      </dgm:t>
    </dgm:pt>
    <dgm:pt modelId="{24A3CA41-E661-4FF8-A566-91E210B67C08}">
      <dgm:prSet phldrT="[Текст]"/>
      <dgm:spPr/>
      <dgm:t>
        <a:bodyPr/>
        <a:lstStyle/>
        <a:p>
          <a:r>
            <a:rPr lang="uk-UA" dirty="0"/>
            <a:t>Якими є психологічні механізми її існування і розвитку?</a:t>
          </a:r>
          <a:endParaRPr lang="ru-RU" dirty="0"/>
        </a:p>
      </dgm:t>
    </dgm:pt>
    <dgm:pt modelId="{D52DA0FC-62EF-400D-BB98-E93038B8D41E}" type="sibTrans" cxnId="{6F92E699-844B-4CC9-B267-5DA6F8A59550}">
      <dgm:prSet/>
      <dgm:spPr/>
      <dgm:t>
        <a:bodyPr/>
        <a:lstStyle/>
        <a:p>
          <a:endParaRPr lang="ru-RU"/>
        </a:p>
      </dgm:t>
    </dgm:pt>
    <dgm:pt modelId="{0131F3EE-6170-4E9C-B583-F43948CF14E0}" type="parTrans" cxnId="{6F92E699-844B-4CC9-B267-5DA6F8A59550}">
      <dgm:prSet/>
      <dgm:spPr/>
      <dgm:t>
        <a:bodyPr/>
        <a:lstStyle/>
        <a:p>
          <a:endParaRPr lang="ru-RU"/>
        </a:p>
      </dgm:t>
    </dgm:pt>
    <dgm:pt modelId="{7962E165-EBFC-4DD4-98FE-929B033ECA31}" type="pres">
      <dgm:prSet presAssocID="{C6213ADC-CF2E-47E5-9A6E-5FDA5DBD1A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01028-8D46-495C-8041-A3BA46605A81}" type="pres">
      <dgm:prSet presAssocID="{B4EE86E7-33CB-4B5B-BE70-60CF497E1F05}" presName="composite" presStyleCnt="0"/>
      <dgm:spPr/>
    </dgm:pt>
    <dgm:pt modelId="{E595206E-1CD4-40E4-8776-24BC922DD220}" type="pres">
      <dgm:prSet presAssocID="{B4EE86E7-33CB-4B5B-BE70-60CF497E1F0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359A9-CF68-46EF-9351-EA776FD9A316}" type="pres">
      <dgm:prSet presAssocID="{B4EE86E7-33CB-4B5B-BE70-60CF497E1F0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0F374-C414-4A89-89B6-2EFBAA8CB51C}" type="pres">
      <dgm:prSet presAssocID="{12B9905E-A824-4D85-B6B3-5687C1E91843}" presName="sp" presStyleCnt="0"/>
      <dgm:spPr/>
    </dgm:pt>
    <dgm:pt modelId="{72E6CF57-7D1D-4BFE-A6E9-5CF4129EF652}" type="pres">
      <dgm:prSet presAssocID="{2B00618A-762B-4B18-BC3A-1A6ADC98A0A2}" presName="composite" presStyleCnt="0"/>
      <dgm:spPr/>
    </dgm:pt>
    <dgm:pt modelId="{589B8B40-C685-46FF-A016-D554DD569756}" type="pres">
      <dgm:prSet presAssocID="{2B00618A-762B-4B18-BC3A-1A6ADC98A0A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CB152-5981-4C85-ADB0-8C882B943EB7}" type="pres">
      <dgm:prSet presAssocID="{2B00618A-762B-4B18-BC3A-1A6ADC98A0A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E977D-99F4-4AE0-9A9A-A8BB884F465E}" type="presOf" srcId="{2B00618A-762B-4B18-BC3A-1A6ADC98A0A2}" destId="{589B8B40-C685-46FF-A016-D554DD569756}" srcOrd="0" destOrd="0" presId="urn:microsoft.com/office/officeart/2005/8/layout/chevron2"/>
    <dgm:cxn modelId="{6F92E699-844B-4CC9-B267-5DA6F8A59550}" srcId="{2B00618A-762B-4B18-BC3A-1A6ADC98A0A2}" destId="{24A3CA41-E661-4FF8-A566-91E210B67C08}" srcOrd="0" destOrd="0" parTransId="{0131F3EE-6170-4E9C-B583-F43948CF14E0}" sibTransId="{D52DA0FC-62EF-400D-BB98-E93038B8D41E}"/>
    <dgm:cxn modelId="{C66D79A7-CE51-4CD9-B29F-30364820D761}" srcId="{C6213ADC-CF2E-47E5-9A6E-5FDA5DBD1A4C}" destId="{B4EE86E7-33CB-4B5B-BE70-60CF497E1F05}" srcOrd="0" destOrd="0" parTransId="{FBC55ACA-E57A-4F11-B996-268DCE5B8E2E}" sibTransId="{12B9905E-A824-4D85-B6B3-5687C1E91843}"/>
    <dgm:cxn modelId="{FDA62018-55BD-414C-B3D0-64A3BD1F04F2}" type="presOf" srcId="{9BDAD638-3A6B-491D-965F-341A53837CEB}" destId="{9D2359A9-CF68-46EF-9351-EA776FD9A316}" srcOrd="0" destOrd="0" presId="urn:microsoft.com/office/officeart/2005/8/layout/chevron2"/>
    <dgm:cxn modelId="{641502C7-FFC2-462F-9BC2-E1C4F1281944}" type="presOf" srcId="{C6213ADC-CF2E-47E5-9A6E-5FDA5DBD1A4C}" destId="{7962E165-EBFC-4DD4-98FE-929B033ECA31}" srcOrd="0" destOrd="0" presId="urn:microsoft.com/office/officeart/2005/8/layout/chevron2"/>
    <dgm:cxn modelId="{96B2227E-A23B-438A-8635-BEA0DD7C6970}" srcId="{C6213ADC-CF2E-47E5-9A6E-5FDA5DBD1A4C}" destId="{2B00618A-762B-4B18-BC3A-1A6ADC98A0A2}" srcOrd="1" destOrd="0" parTransId="{E0A5BDA9-4562-46CF-B57C-B48B42FBA985}" sibTransId="{889406A1-9D8A-4929-8E9C-84B57A810A30}"/>
    <dgm:cxn modelId="{82A3A3BA-BFD4-4DD4-9C13-38BC750A941D}" srcId="{B4EE86E7-33CB-4B5B-BE70-60CF497E1F05}" destId="{9BDAD638-3A6B-491D-965F-341A53837CEB}" srcOrd="0" destOrd="0" parTransId="{BB72CAD2-2170-4143-85C6-06376A522CBB}" sibTransId="{7B51E1CD-B915-482D-B621-5CEA076A4947}"/>
    <dgm:cxn modelId="{FB3A68FB-ED68-4946-A9AC-7E2180ED7B63}" type="presOf" srcId="{24A3CA41-E661-4FF8-A566-91E210B67C08}" destId="{2D2CB152-5981-4C85-ADB0-8C882B943EB7}" srcOrd="0" destOrd="0" presId="urn:microsoft.com/office/officeart/2005/8/layout/chevron2"/>
    <dgm:cxn modelId="{2E105077-1BD8-4411-8A97-BE23B0E77DA1}" type="presOf" srcId="{B4EE86E7-33CB-4B5B-BE70-60CF497E1F05}" destId="{E595206E-1CD4-40E4-8776-24BC922DD220}" srcOrd="0" destOrd="0" presId="urn:microsoft.com/office/officeart/2005/8/layout/chevron2"/>
    <dgm:cxn modelId="{E230225B-8ECA-4F11-A054-396E9897AA24}" type="presParOf" srcId="{7962E165-EBFC-4DD4-98FE-929B033ECA31}" destId="{03701028-8D46-495C-8041-A3BA46605A81}" srcOrd="0" destOrd="0" presId="urn:microsoft.com/office/officeart/2005/8/layout/chevron2"/>
    <dgm:cxn modelId="{5E764CA7-417A-4C06-A72C-80E1BB50D9FC}" type="presParOf" srcId="{03701028-8D46-495C-8041-A3BA46605A81}" destId="{E595206E-1CD4-40E4-8776-24BC922DD220}" srcOrd="0" destOrd="0" presId="urn:microsoft.com/office/officeart/2005/8/layout/chevron2"/>
    <dgm:cxn modelId="{CBA1060E-6CF2-48CF-9C38-AB970EA96809}" type="presParOf" srcId="{03701028-8D46-495C-8041-A3BA46605A81}" destId="{9D2359A9-CF68-46EF-9351-EA776FD9A316}" srcOrd="1" destOrd="0" presId="urn:microsoft.com/office/officeart/2005/8/layout/chevron2"/>
    <dgm:cxn modelId="{7FB93F54-399E-4C86-A044-F273FCCBBAA1}" type="presParOf" srcId="{7962E165-EBFC-4DD4-98FE-929B033ECA31}" destId="{6810F374-C414-4A89-89B6-2EFBAA8CB51C}" srcOrd="1" destOrd="0" presId="urn:microsoft.com/office/officeart/2005/8/layout/chevron2"/>
    <dgm:cxn modelId="{61BF52E6-A8F7-4606-B56C-EF3A22122643}" type="presParOf" srcId="{7962E165-EBFC-4DD4-98FE-929B033ECA31}" destId="{72E6CF57-7D1D-4BFE-A6E9-5CF4129EF652}" srcOrd="2" destOrd="0" presId="urn:microsoft.com/office/officeart/2005/8/layout/chevron2"/>
    <dgm:cxn modelId="{BBB4367A-CB92-4B08-BEC8-9BD037A9E613}" type="presParOf" srcId="{72E6CF57-7D1D-4BFE-A6E9-5CF4129EF652}" destId="{589B8B40-C685-46FF-A016-D554DD569756}" srcOrd="0" destOrd="0" presId="urn:microsoft.com/office/officeart/2005/8/layout/chevron2"/>
    <dgm:cxn modelId="{B1045BD9-C800-4EC3-846F-130B72CFEAEF}" type="presParOf" srcId="{72E6CF57-7D1D-4BFE-A6E9-5CF4129EF652}" destId="{2D2CB152-5981-4C85-ADB0-8C882B943E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84B4A-F230-4751-8D4B-8A815FF275F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CE10A86-AB63-41A3-9146-AA73220B10C6}">
      <dgm:prSet phldrT="[Текст]"/>
      <dgm:spPr/>
      <dgm:t>
        <a:bodyPr/>
        <a:lstStyle/>
        <a:p>
          <a:r>
            <a:rPr lang="ru-RU" dirty="0"/>
            <a:t>В</a:t>
          </a:r>
          <a:r>
            <a:rPr lang="uk-UA" dirty="0"/>
            <a:t>ідображення</a:t>
          </a:r>
          <a:endParaRPr lang="ru-RU" dirty="0"/>
        </a:p>
      </dgm:t>
    </dgm:pt>
    <dgm:pt modelId="{37722EE7-4104-4780-B1C9-5CAE15120644}" type="parTrans" cxnId="{510BDC49-F7D4-41EE-815B-09C2AB03DD75}">
      <dgm:prSet/>
      <dgm:spPr/>
      <dgm:t>
        <a:bodyPr/>
        <a:lstStyle/>
        <a:p>
          <a:endParaRPr lang="ru-RU"/>
        </a:p>
      </dgm:t>
    </dgm:pt>
    <dgm:pt modelId="{14057858-F518-4B24-9700-C719FA5A8DFD}" type="sibTrans" cxnId="{510BDC49-F7D4-41EE-815B-09C2AB03DD75}">
      <dgm:prSet/>
      <dgm:spPr/>
      <dgm:t>
        <a:bodyPr/>
        <a:lstStyle/>
        <a:p>
          <a:endParaRPr lang="ru-RU"/>
        </a:p>
      </dgm:t>
    </dgm:pt>
    <dgm:pt modelId="{CF3ECC9B-09BE-4CA1-8868-EC4BEF9F9F6C}">
      <dgm:prSet phldrT="[Текст]"/>
      <dgm:spPr/>
      <dgm:t>
        <a:bodyPr/>
        <a:lstStyle/>
        <a:p>
          <a:r>
            <a:rPr lang="uk-UA" dirty="0"/>
            <a:t>Проектування</a:t>
          </a:r>
          <a:endParaRPr lang="ru-RU" dirty="0"/>
        </a:p>
      </dgm:t>
    </dgm:pt>
    <dgm:pt modelId="{C62B2006-5127-4815-AF39-E0E6E9149EAC}" type="parTrans" cxnId="{F82E6CED-5AC3-4D11-8D0F-54D166A33204}">
      <dgm:prSet/>
      <dgm:spPr/>
      <dgm:t>
        <a:bodyPr/>
        <a:lstStyle/>
        <a:p>
          <a:endParaRPr lang="ru-RU"/>
        </a:p>
      </dgm:t>
    </dgm:pt>
    <dgm:pt modelId="{92DC48BE-606F-4357-BBDD-90979AC2B2BE}" type="sibTrans" cxnId="{F82E6CED-5AC3-4D11-8D0F-54D166A33204}">
      <dgm:prSet/>
      <dgm:spPr/>
      <dgm:t>
        <a:bodyPr/>
        <a:lstStyle/>
        <a:p>
          <a:endParaRPr lang="ru-RU"/>
        </a:p>
      </dgm:t>
    </dgm:pt>
    <dgm:pt modelId="{0923891D-D14D-4033-8F4E-499E3932395A}">
      <dgm:prSet phldrT="[Текст]"/>
      <dgm:spPr/>
      <dgm:t>
        <a:bodyPr/>
        <a:lstStyle/>
        <a:p>
          <a:r>
            <a:rPr lang="uk-UA" dirty="0"/>
            <a:t>Опредметнення</a:t>
          </a:r>
          <a:endParaRPr lang="ru-RU" dirty="0"/>
        </a:p>
      </dgm:t>
    </dgm:pt>
    <dgm:pt modelId="{2C4EC6FB-470A-4A60-8780-ABAF7BB53B49}" type="parTrans" cxnId="{DBE9EE73-61AB-4E04-B2BB-67DBBE38F56B}">
      <dgm:prSet/>
      <dgm:spPr/>
      <dgm:t>
        <a:bodyPr/>
        <a:lstStyle/>
        <a:p>
          <a:endParaRPr lang="ru-RU"/>
        </a:p>
      </dgm:t>
    </dgm:pt>
    <dgm:pt modelId="{4748E6E3-C775-4769-BC5C-6538AD91E8A5}" type="sibTrans" cxnId="{DBE9EE73-61AB-4E04-B2BB-67DBBE38F56B}">
      <dgm:prSet/>
      <dgm:spPr/>
      <dgm:t>
        <a:bodyPr/>
        <a:lstStyle/>
        <a:p>
          <a:endParaRPr lang="ru-RU"/>
        </a:p>
      </dgm:t>
    </dgm:pt>
    <dgm:pt modelId="{135BB4BD-FEB1-4832-BD88-6A742C9C0F95}" type="pres">
      <dgm:prSet presAssocID="{73D84B4A-F230-4751-8D4B-8A815FF275FD}" presName="arrowDiagram" presStyleCnt="0">
        <dgm:presLayoutVars>
          <dgm:chMax val="5"/>
          <dgm:dir/>
          <dgm:resizeHandles val="exact"/>
        </dgm:presLayoutVars>
      </dgm:prSet>
      <dgm:spPr/>
    </dgm:pt>
    <dgm:pt modelId="{3AC0493C-1EB2-453A-8DA5-FF06F6DD87D5}" type="pres">
      <dgm:prSet presAssocID="{73D84B4A-F230-4751-8D4B-8A815FF275FD}" presName="arrow" presStyleLbl="bgShp" presStyleIdx="0" presStyleCnt="1"/>
      <dgm:spPr/>
    </dgm:pt>
    <dgm:pt modelId="{0B33F229-5FE1-4122-80C9-D3E71216763A}" type="pres">
      <dgm:prSet presAssocID="{73D84B4A-F230-4751-8D4B-8A815FF275FD}" presName="arrowDiagram3" presStyleCnt="0"/>
      <dgm:spPr/>
    </dgm:pt>
    <dgm:pt modelId="{58D91980-7738-4461-B71C-D63FE733DC66}" type="pres">
      <dgm:prSet presAssocID="{1CE10A86-AB63-41A3-9146-AA73220B10C6}" presName="bullet3a" presStyleLbl="node1" presStyleIdx="0" presStyleCnt="3"/>
      <dgm:spPr/>
    </dgm:pt>
    <dgm:pt modelId="{FC5687C9-3C80-4BCB-9E67-758DE3D90F38}" type="pres">
      <dgm:prSet presAssocID="{1CE10A86-AB63-41A3-9146-AA73220B10C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1A9E3-3589-4646-935E-FCB76B560455}" type="pres">
      <dgm:prSet presAssocID="{CF3ECC9B-09BE-4CA1-8868-EC4BEF9F9F6C}" presName="bullet3b" presStyleLbl="node1" presStyleIdx="1" presStyleCnt="3"/>
      <dgm:spPr/>
    </dgm:pt>
    <dgm:pt modelId="{3C20392A-3D78-4564-BD5A-5808A4A032C9}" type="pres">
      <dgm:prSet presAssocID="{CF3ECC9B-09BE-4CA1-8868-EC4BEF9F9F6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8F22B-7B72-41BE-9317-0AD7D80BF143}" type="pres">
      <dgm:prSet presAssocID="{0923891D-D14D-4033-8F4E-499E3932395A}" presName="bullet3c" presStyleLbl="node1" presStyleIdx="2" presStyleCnt="3"/>
      <dgm:spPr/>
    </dgm:pt>
    <dgm:pt modelId="{D6921E08-2D66-4949-B4F0-F647402DE27A}" type="pres">
      <dgm:prSet presAssocID="{0923891D-D14D-4033-8F4E-499E3932395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5C058-C678-41DB-BD39-5C39F823E03F}" type="presOf" srcId="{73D84B4A-F230-4751-8D4B-8A815FF275FD}" destId="{135BB4BD-FEB1-4832-BD88-6A742C9C0F95}" srcOrd="0" destOrd="0" presId="urn:microsoft.com/office/officeart/2005/8/layout/arrow2"/>
    <dgm:cxn modelId="{A8060726-CAB3-40C4-974C-3D2D956C1820}" type="presOf" srcId="{0923891D-D14D-4033-8F4E-499E3932395A}" destId="{D6921E08-2D66-4949-B4F0-F647402DE27A}" srcOrd="0" destOrd="0" presId="urn:microsoft.com/office/officeart/2005/8/layout/arrow2"/>
    <dgm:cxn modelId="{2553D3E1-DB31-476F-9AAD-A24733D8AFB4}" type="presOf" srcId="{1CE10A86-AB63-41A3-9146-AA73220B10C6}" destId="{FC5687C9-3C80-4BCB-9E67-758DE3D90F38}" srcOrd="0" destOrd="0" presId="urn:microsoft.com/office/officeart/2005/8/layout/arrow2"/>
    <dgm:cxn modelId="{510BDC49-F7D4-41EE-815B-09C2AB03DD75}" srcId="{73D84B4A-F230-4751-8D4B-8A815FF275FD}" destId="{1CE10A86-AB63-41A3-9146-AA73220B10C6}" srcOrd="0" destOrd="0" parTransId="{37722EE7-4104-4780-B1C9-5CAE15120644}" sibTransId="{14057858-F518-4B24-9700-C719FA5A8DFD}"/>
    <dgm:cxn modelId="{DBE9EE73-61AB-4E04-B2BB-67DBBE38F56B}" srcId="{73D84B4A-F230-4751-8D4B-8A815FF275FD}" destId="{0923891D-D14D-4033-8F4E-499E3932395A}" srcOrd="2" destOrd="0" parTransId="{2C4EC6FB-470A-4A60-8780-ABAF7BB53B49}" sibTransId="{4748E6E3-C775-4769-BC5C-6538AD91E8A5}"/>
    <dgm:cxn modelId="{00CFB4B4-DF90-41CE-949F-0210344E49E7}" type="presOf" srcId="{CF3ECC9B-09BE-4CA1-8868-EC4BEF9F9F6C}" destId="{3C20392A-3D78-4564-BD5A-5808A4A032C9}" srcOrd="0" destOrd="0" presId="urn:microsoft.com/office/officeart/2005/8/layout/arrow2"/>
    <dgm:cxn modelId="{F82E6CED-5AC3-4D11-8D0F-54D166A33204}" srcId="{73D84B4A-F230-4751-8D4B-8A815FF275FD}" destId="{CF3ECC9B-09BE-4CA1-8868-EC4BEF9F9F6C}" srcOrd="1" destOrd="0" parTransId="{C62B2006-5127-4815-AF39-E0E6E9149EAC}" sibTransId="{92DC48BE-606F-4357-BBDD-90979AC2B2BE}"/>
    <dgm:cxn modelId="{F6B60465-F713-49AC-9554-EA40D622FE3C}" type="presParOf" srcId="{135BB4BD-FEB1-4832-BD88-6A742C9C0F95}" destId="{3AC0493C-1EB2-453A-8DA5-FF06F6DD87D5}" srcOrd="0" destOrd="0" presId="urn:microsoft.com/office/officeart/2005/8/layout/arrow2"/>
    <dgm:cxn modelId="{B8BF7FFA-6629-4382-8D21-6A88EF327A00}" type="presParOf" srcId="{135BB4BD-FEB1-4832-BD88-6A742C9C0F95}" destId="{0B33F229-5FE1-4122-80C9-D3E71216763A}" srcOrd="1" destOrd="0" presId="urn:microsoft.com/office/officeart/2005/8/layout/arrow2"/>
    <dgm:cxn modelId="{B79D214A-A7A3-4439-860D-03184F8AE98C}" type="presParOf" srcId="{0B33F229-5FE1-4122-80C9-D3E71216763A}" destId="{58D91980-7738-4461-B71C-D63FE733DC66}" srcOrd="0" destOrd="0" presId="urn:microsoft.com/office/officeart/2005/8/layout/arrow2"/>
    <dgm:cxn modelId="{985DEC27-EB4E-4782-A07B-3BB21B3625AF}" type="presParOf" srcId="{0B33F229-5FE1-4122-80C9-D3E71216763A}" destId="{FC5687C9-3C80-4BCB-9E67-758DE3D90F38}" srcOrd="1" destOrd="0" presId="urn:microsoft.com/office/officeart/2005/8/layout/arrow2"/>
    <dgm:cxn modelId="{75E1F08D-EAB3-4E58-B9A9-1B48EC193440}" type="presParOf" srcId="{0B33F229-5FE1-4122-80C9-D3E71216763A}" destId="{2C61A9E3-3589-4646-935E-FCB76B560455}" srcOrd="2" destOrd="0" presId="urn:microsoft.com/office/officeart/2005/8/layout/arrow2"/>
    <dgm:cxn modelId="{BAD66AAB-9846-4C5A-9CD1-B095A45F559A}" type="presParOf" srcId="{0B33F229-5FE1-4122-80C9-D3E71216763A}" destId="{3C20392A-3D78-4564-BD5A-5808A4A032C9}" srcOrd="3" destOrd="0" presId="urn:microsoft.com/office/officeart/2005/8/layout/arrow2"/>
    <dgm:cxn modelId="{AB3AB7F3-1796-4969-9407-FBDA3FE7A8FC}" type="presParOf" srcId="{0B33F229-5FE1-4122-80C9-D3E71216763A}" destId="{F728F22B-7B72-41BE-9317-0AD7D80BF143}" srcOrd="4" destOrd="0" presId="urn:microsoft.com/office/officeart/2005/8/layout/arrow2"/>
    <dgm:cxn modelId="{8E30ED9D-CD53-4C78-8DC4-6C3FF72BF3D2}" type="presParOf" srcId="{0B33F229-5FE1-4122-80C9-D3E71216763A}" destId="{D6921E08-2D66-4949-B4F0-F647402DE27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145B2-EAD9-4289-B28A-B174CA88995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F8DA774-0AC6-4CAD-8765-4364E70CB3F8}">
      <dgm:prSet phldrT="[Текст]"/>
      <dgm:spPr/>
      <dgm:t>
        <a:bodyPr/>
        <a:lstStyle/>
        <a:p>
          <a:r>
            <a:rPr lang="ru-RU" dirty="0" err="1"/>
            <a:t>Протагоністична</a:t>
          </a:r>
          <a:r>
            <a:rPr lang="ru-RU" dirty="0"/>
            <a:t> форма;</a:t>
          </a:r>
        </a:p>
      </dgm:t>
    </dgm:pt>
    <dgm:pt modelId="{BDBDDEA9-2591-4B99-907A-BECE435D5FF9}" type="parTrans" cxnId="{A598F6B5-C88E-437D-BE16-32459B159793}">
      <dgm:prSet/>
      <dgm:spPr/>
      <dgm:t>
        <a:bodyPr/>
        <a:lstStyle/>
        <a:p>
          <a:endParaRPr lang="ru-RU"/>
        </a:p>
      </dgm:t>
    </dgm:pt>
    <dgm:pt modelId="{EEAB62A7-2936-4CBB-A92B-D5A871489669}" type="sibTrans" cxnId="{A598F6B5-C88E-437D-BE16-32459B159793}">
      <dgm:prSet/>
      <dgm:spPr/>
      <dgm:t>
        <a:bodyPr/>
        <a:lstStyle/>
        <a:p>
          <a:endParaRPr lang="ru-RU" dirty="0"/>
        </a:p>
      </dgm:t>
    </dgm:pt>
    <dgm:pt modelId="{D4C098F1-8B3B-48E6-B253-C7AEF360FC9E}">
      <dgm:prSet phldrT="[Текст]"/>
      <dgm:spPr/>
      <dgm:t>
        <a:bodyPr/>
        <a:lstStyle/>
        <a:p>
          <a:r>
            <a:rPr lang="ru-RU" dirty="0" err="1"/>
            <a:t>Антагоністична</a:t>
          </a:r>
          <a:r>
            <a:rPr lang="ru-RU" dirty="0"/>
            <a:t> форма;</a:t>
          </a:r>
        </a:p>
      </dgm:t>
    </dgm:pt>
    <dgm:pt modelId="{1D1D4090-CD2A-482D-BA20-56BD3989AAB0}" type="parTrans" cxnId="{61B48183-8739-4D36-BEA0-8E9B6B086FCF}">
      <dgm:prSet/>
      <dgm:spPr/>
      <dgm:t>
        <a:bodyPr/>
        <a:lstStyle/>
        <a:p>
          <a:endParaRPr lang="ru-RU"/>
        </a:p>
      </dgm:t>
    </dgm:pt>
    <dgm:pt modelId="{B091B029-BE54-4DFF-BA9A-E7E88F110DD5}" type="sibTrans" cxnId="{61B48183-8739-4D36-BEA0-8E9B6B086FCF}">
      <dgm:prSet/>
      <dgm:spPr/>
      <dgm:t>
        <a:bodyPr/>
        <a:lstStyle/>
        <a:p>
          <a:endParaRPr lang="ru-RU" dirty="0"/>
        </a:p>
      </dgm:t>
    </dgm:pt>
    <dgm:pt modelId="{6BF5E4B5-504F-4ECD-8139-2B7ECF04F8FC}">
      <dgm:prSet phldrT="[Текст]"/>
      <dgm:spPr/>
      <dgm:t>
        <a:bodyPr/>
        <a:lstStyle/>
        <a:p>
          <a:r>
            <a:rPr lang="ru-RU" dirty="0"/>
            <a:t>Синергетична форма;</a:t>
          </a:r>
        </a:p>
      </dgm:t>
    </dgm:pt>
    <dgm:pt modelId="{48EA92C4-1E69-443B-9A08-33F9A0106708}" type="parTrans" cxnId="{6A14B555-FAC9-4B98-9DFC-ADF41A07DC94}">
      <dgm:prSet/>
      <dgm:spPr/>
      <dgm:t>
        <a:bodyPr/>
        <a:lstStyle/>
        <a:p>
          <a:endParaRPr lang="ru-RU"/>
        </a:p>
      </dgm:t>
    </dgm:pt>
    <dgm:pt modelId="{EEF121AF-9309-47FA-BD32-E5D605102002}" type="sibTrans" cxnId="{6A14B555-FAC9-4B98-9DFC-ADF41A07DC94}">
      <dgm:prSet/>
      <dgm:spPr/>
      <dgm:t>
        <a:bodyPr/>
        <a:lstStyle/>
        <a:p>
          <a:endParaRPr lang="ru-RU" dirty="0"/>
        </a:p>
      </dgm:t>
    </dgm:pt>
    <dgm:pt modelId="{46FCC980-7D89-4C3F-AD98-829BA12728AA}">
      <dgm:prSet/>
      <dgm:spPr/>
      <dgm:t>
        <a:bodyPr/>
        <a:lstStyle/>
        <a:p>
          <a:r>
            <a:rPr lang="ru-RU" dirty="0"/>
            <a:t>Субстрактна форма;</a:t>
          </a:r>
        </a:p>
      </dgm:t>
    </dgm:pt>
    <dgm:pt modelId="{D62C5C15-ACD9-40D4-8A27-6C8FB90F9C4E}" type="parTrans" cxnId="{04F20F59-6809-4CF7-B699-995451FABAD3}">
      <dgm:prSet/>
      <dgm:spPr/>
      <dgm:t>
        <a:bodyPr/>
        <a:lstStyle/>
        <a:p>
          <a:endParaRPr lang="ru-RU"/>
        </a:p>
      </dgm:t>
    </dgm:pt>
    <dgm:pt modelId="{24A23F5B-383C-469F-9D64-C931D3B52D69}" type="sibTrans" cxnId="{04F20F59-6809-4CF7-B699-995451FABAD3}">
      <dgm:prSet/>
      <dgm:spPr/>
      <dgm:t>
        <a:bodyPr/>
        <a:lstStyle/>
        <a:p>
          <a:endParaRPr lang="ru-RU" dirty="0"/>
        </a:p>
      </dgm:t>
    </dgm:pt>
    <dgm:pt modelId="{5A9F3519-7544-4A73-9CDD-A3CBE93F5EB1}">
      <dgm:prSet/>
      <dgm:spPr/>
      <dgm:t>
        <a:bodyPr/>
        <a:lstStyle/>
        <a:p>
          <a:r>
            <a:rPr lang="ru-RU" dirty="0"/>
            <a:t>Технологічна форма.</a:t>
          </a:r>
        </a:p>
      </dgm:t>
    </dgm:pt>
    <dgm:pt modelId="{DDEFE8BB-05EB-4864-8D4B-B5AE8EE07F24}" type="parTrans" cxnId="{DF29B053-4BBC-4647-A5A1-EE3E6E155E65}">
      <dgm:prSet/>
      <dgm:spPr/>
      <dgm:t>
        <a:bodyPr/>
        <a:lstStyle/>
        <a:p>
          <a:endParaRPr lang="ru-RU"/>
        </a:p>
      </dgm:t>
    </dgm:pt>
    <dgm:pt modelId="{6BD9F17A-60AB-4A3E-84FA-C349EC8C803E}" type="sibTrans" cxnId="{DF29B053-4BBC-4647-A5A1-EE3E6E155E65}">
      <dgm:prSet/>
      <dgm:spPr/>
      <dgm:t>
        <a:bodyPr/>
        <a:lstStyle/>
        <a:p>
          <a:endParaRPr lang="ru-RU"/>
        </a:p>
      </dgm:t>
    </dgm:pt>
    <dgm:pt modelId="{B77D4E4D-ADEA-4253-BDAA-831E9B84EE09}" type="pres">
      <dgm:prSet presAssocID="{9CC145B2-EAD9-4289-B28A-B174CA8899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2F5FA-814B-4AF1-87CD-23C6BED54073}" type="pres">
      <dgm:prSet presAssocID="{9CC145B2-EAD9-4289-B28A-B174CA88995C}" presName="dummyMaxCanvas" presStyleCnt="0">
        <dgm:presLayoutVars/>
      </dgm:prSet>
      <dgm:spPr/>
    </dgm:pt>
    <dgm:pt modelId="{6AA13A56-C691-46B9-9EA1-E92ACAD984F1}" type="pres">
      <dgm:prSet presAssocID="{9CC145B2-EAD9-4289-B28A-B174CA88995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A1C87-5738-43B6-8805-BBB0751E3D79}" type="pres">
      <dgm:prSet presAssocID="{9CC145B2-EAD9-4289-B28A-B174CA8899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78D9E-440D-47C0-AAAB-954129535C5C}" type="pres">
      <dgm:prSet presAssocID="{9CC145B2-EAD9-4289-B28A-B174CA8899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B8B8-AAD7-469A-9BEB-1063BFD037EA}" type="pres">
      <dgm:prSet presAssocID="{9CC145B2-EAD9-4289-B28A-B174CA8899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DC60-DA7F-4028-8E79-5E69BFD65423}" type="pres">
      <dgm:prSet presAssocID="{9CC145B2-EAD9-4289-B28A-B174CA88995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5D65-2048-459C-A313-660B5AE01786}" type="pres">
      <dgm:prSet presAssocID="{9CC145B2-EAD9-4289-B28A-B174CA8899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727A-4A2D-409A-ABD9-723560E84551}" type="pres">
      <dgm:prSet presAssocID="{9CC145B2-EAD9-4289-B28A-B174CA8899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941E4-8571-4AF8-9540-64F2420E7389}" type="pres">
      <dgm:prSet presAssocID="{9CC145B2-EAD9-4289-B28A-B174CA8899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366D-92F4-4DDF-808B-A4B8288A93BA}" type="pres">
      <dgm:prSet presAssocID="{9CC145B2-EAD9-4289-B28A-B174CA8899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938B5-61D0-40A0-AA6F-3608B1EFA6A3}" type="pres">
      <dgm:prSet presAssocID="{9CC145B2-EAD9-4289-B28A-B174CA8899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B2A35-0E3C-4D80-A3D4-861BA4610008}" type="pres">
      <dgm:prSet presAssocID="{9CC145B2-EAD9-4289-B28A-B174CA8899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10325-F1BA-4708-AC00-AC694612A00E}" type="pres">
      <dgm:prSet presAssocID="{9CC145B2-EAD9-4289-B28A-B174CA8899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FE3D5-7534-4705-B29F-11824BF3E30F}" type="pres">
      <dgm:prSet presAssocID="{9CC145B2-EAD9-4289-B28A-B174CA8899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D0530-0539-447C-85CB-6CCD1F78204B}" type="pres">
      <dgm:prSet presAssocID="{9CC145B2-EAD9-4289-B28A-B174CA8899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E6DF1-124C-40D0-A9F5-FB72C92CDA47}" type="presOf" srcId="{D4C098F1-8B3B-48E6-B253-C7AEF360FC9E}" destId="{7FDA1C87-5738-43B6-8805-BBB0751E3D79}" srcOrd="0" destOrd="0" presId="urn:microsoft.com/office/officeart/2005/8/layout/vProcess5"/>
    <dgm:cxn modelId="{BE3ED647-0F46-4B06-BDAC-50994AB6DB9C}" type="presOf" srcId="{46FCC980-7D89-4C3F-AD98-829BA12728AA}" destId="{E86FE3D5-7534-4705-B29F-11824BF3E30F}" srcOrd="1" destOrd="0" presId="urn:microsoft.com/office/officeart/2005/8/layout/vProcess5"/>
    <dgm:cxn modelId="{C35C500D-2D27-46A8-B2F5-07D89D7CD910}" type="presOf" srcId="{2F8DA774-0AC6-4CAD-8765-4364E70CB3F8}" destId="{6AA13A56-C691-46B9-9EA1-E92ACAD984F1}" srcOrd="0" destOrd="0" presId="urn:microsoft.com/office/officeart/2005/8/layout/vProcess5"/>
    <dgm:cxn modelId="{2AECA5FB-15B2-417A-9AFD-61800BC3FFDF}" type="presOf" srcId="{5A9F3519-7544-4A73-9CDD-A3CBE93F5EB1}" destId="{3249DC60-DA7F-4028-8E79-5E69BFD65423}" srcOrd="0" destOrd="0" presId="urn:microsoft.com/office/officeart/2005/8/layout/vProcess5"/>
    <dgm:cxn modelId="{6A14B555-FAC9-4B98-9DFC-ADF41A07DC94}" srcId="{9CC145B2-EAD9-4289-B28A-B174CA88995C}" destId="{6BF5E4B5-504F-4ECD-8139-2B7ECF04F8FC}" srcOrd="2" destOrd="0" parTransId="{48EA92C4-1E69-443B-9A08-33F9A0106708}" sibTransId="{EEF121AF-9309-47FA-BD32-E5D605102002}"/>
    <dgm:cxn modelId="{E0F6BF8B-B10B-4BE0-8293-33D087451EF6}" type="presOf" srcId="{EEF121AF-9309-47FA-BD32-E5D605102002}" destId="{9B1941E4-8571-4AF8-9540-64F2420E7389}" srcOrd="0" destOrd="0" presId="urn:microsoft.com/office/officeart/2005/8/layout/vProcess5"/>
    <dgm:cxn modelId="{3E3A640F-B966-4433-BAB0-8BB54A16AE60}" type="presOf" srcId="{9CC145B2-EAD9-4289-B28A-B174CA88995C}" destId="{B77D4E4D-ADEA-4253-BDAA-831E9B84EE09}" srcOrd="0" destOrd="0" presId="urn:microsoft.com/office/officeart/2005/8/layout/vProcess5"/>
    <dgm:cxn modelId="{3B583E6D-F018-4C16-B3F0-D4EE39F51D81}" type="presOf" srcId="{46FCC980-7D89-4C3F-AD98-829BA12728AA}" destId="{04DAB8B8-AAD7-469A-9BEB-1063BFD037EA}" srcOrd="0" destOrd="0" presId="urn:microsoft.com/office/officeart/2005/8/layout/vProcess5"/>
    <dgm:cxn modelId="{FA39A1BF-9FC3-4E23-A72F-BBEDD502C897}" type="presOf" srcId="{5A9F3519-7544-4A73-9CDD-A3CBE93F5EB1}" destId="{DAFD0530-0539-447C-85CB-6CCD1F78204B}" srcOrd="1" destOrd="0" presId="urn:microsoft.com/office/officeart/2005/8/layout/vProcess5"/>
    <dgm:cxn modelId="{A598F6B5-C88E-437D-BE16-32459B159793}" srcId="{9CC145B2-EAD9-4289-B28A-B174CA88995C}" destId="{2F8DA774-0AC6-4CAD-8765-4364E70CB3F8}" srcOrd="0" destOrd="0" parTransId="{BDBDDEA9-2591-4B99-907A-BECE435D5FF9}" sibTransId="{EEAB62A7-2936-4CBB-A92B-D5A871489669}"/>
    <dgm:cxn modelId="{61B48183-8739-4D36-BEA0-8E9B6B086FCF}" srcId="{9CC145B2-EAD9-4289-B28A-B174CA88995C}" destId="{D4C098F1-8B3B-48E6-B253-C7AEF360FC9E}" srcOrd="1" destOrd="0" parTransId="{1D1D4090-CD2A-482D-BA20-56BD3989AAB0}" sibTransId="{B091B029-BE54-4DFF-BA9A-E7E88F110DD5}"/>
    <dgm:cxn modelId="{771C417B-7987-4038-94BD-735C5C8F6E04}" type="presOf" srcId="{24A23F5B-383C-469F-9D64-C931D3B52D69}" destId="{5782366D-92F4-4DDF-808B-A4B8288A93BA}" srcOrd="0" destOrd="0" presId="urn:microsoft.com/office/officeart/2005/8/layout/vProcess5"/>
    <dgm:cxn modelId="{C623C295-FA28-45ED-84F4-E022EF8EA37D}" type="presOf" srcId="{6BF5E4B5-504F-4ECD-8139-2B7ECF04F8FC}" destId="{84B78D9E-440D-47C0-AAAB-954129535C5C}" srcOrd="0" destOrd="0" presId="urn:microsoft.com/office/officeart/2005/8/layout/vProcess5"/>
    <dgm:cxn modelId="{04F20F59-6809-4CF7-B699-995451FABAD3}" srcId="{9CC145B2-EAD9-4289-B28A-B174CA88995C}" destId="{46FCC980-7D89-4C3F-AD98-829BA12728AA}" srcOrd="3" destOrd="0" parTransId="{D62C5C15-ACD9-40D4-8A27-6C8FB90F9C4E}" sibTransId="{24A23F5B-383C-469F-9D64-C931D3B52D69}"/>
    <dgm:cxn modelId="{904E498C-3DD4-4B9F-8B3C-32776867B858}" type="presOf" srcId="{B091B029-BE54-4DFF-BA9A-E7E88F110DD5}" destId="{26BB727A-4A2D-409A-ABD9-723560E84551}" srcOrd="0" destOrd="0" presId="urn:microsoft.com/office/officeart/2005/8/layout/vProcess5"/>
    <dgm:cxn modelId="{0DB39F33-1D5C-4CB9-B75F-70EC74AEB3F0}" type="presOf" srcId="{D4C098F1-8B3B-48E6-B253-C7AEF360FC9E}" destId="{008B2A35-0E3C-4D80-A3D4-861BA4610008}" srcOrd="1" destOrd="0" presId="urn:microsoft.com/office/officeart/2005/8/layout/vProcess5"/>
    <dgm:cxn modelId="{FF383F5C-4408-4989-AD3E-D128713C0343}" type="presOf" srcId="{EEAB62A7-2936-4CBB-A92B-D5A871489669}" destId="{C29C5D65-2048-459C-A313-660B5AE01786}" srcOrd="0" destOrd="0" presId="urn:microsoft.com/office/officeart/2005/8/layout/vProcess5"/>
    <dgm:cxn modelId="{CB308E29-5EDE-4D35-BC17-8D713CFDB78C}" type="presOf" srcId="{2F8DA774-0AC6-4CAD-8765-4364E70CB3F8}" destId="{BDA938B5-61D0-40A0-AA6F-3608B1EFA6A3}" srcOrd="1" destOrd="0" presId="urn:microsoft.com/office/officeart/2005/8/layout/vProcess5"/>
    <dgm:cxn modelId="{6D8AECD9-DD51-4F0B-A047-4AE310839BA8}" type="presOf" srcId="{6BF5E4B5-504F-4ECD-8139-2B7ECF04F8FC}" destId="{D5610325-F1BA-4708-AC00-AC694612A00E}" srcOrd="1" destOrd="0" presId="urn:microsoft.com/office/officeart/2005/8/layout/vProcess5"/>
    <dgm:cxn modelId="{DF29B053-4BBC-4647-A5A1-EE3E6E155E65}" srcId="{9CC145B2-EAD9-4289-B28A-B174CA88995C}" destId="{5A9F3519-7544-4A73-9CDD-A3CBE93F5EB1}" srcOrd="4" destOrd="0" parTransId="{DDEFE8BB-05EB-4864-8D4B-B5AE8EE07F24}" sibTransId="{6BD9F17A-60AB-4A3E-84FA-C349EC8C803E}"/>
    <dgm:cxn modelId="{81D28754-91E3-48BB-9878-B104EB9F0F7C}" type="presParOf" srcId="{B77D4E4D-ADEA-4253-BDAA-831E9B84EE09}" destId="{0122F5FA-814B-4AF1-87CD-23C6BED54073}" srcOrd="0" destOrd="0" presId="urn:microsoft.com/office/officeart/2005/8/layout/vProcess5"/>
    <dgm:cxn modelId="{8ECC9154-9D43-4CEB-BA04-C7521CD95D76}" type="presParOf" srcId="{B77D4E4D-ADEA-4253-BDAA-831E9B84EE09}" destId="{6AA13A56-C691-46B9-9EA1-E92ACAD984F1}" srcOrd="1" destOrd="0" presId="urn:microsoft.com/office/officeart/2005/8/layout/vProcess5"/>
    <dgm:cxn modelId="{BB18B7F5-CB94-4121-9CE7-B6BB350EB014}" type="presParOf" srcId="{B77D4E4D-ADEA-4253-BDAA-831E9B84EE09}" destId="{7FDA1C87-5738-43B6-8805-BBB0751E3D79}" srcOrd="2" destOrd="0" presId="urn:microsoft.com/office/officeart/2005/8/layout/vProcess5"/>
    <dgm:cxn modelId="{40D5928D-361F-4DFE-908C-A9DA328B5179}" type="presParOf" srcId="{B77D4E4D-ADEA-4253-BDAA-831E9B84EE09}" destId="{84B78D9E-440D-47C0-AAAB-954129535C5C}" srcOrd="3" destOrd="0" presId="urn:microsoft.com/office/officeart/2005/8/layout/vProcess5"/>
    <dgm:cxn modelId="{D29CFC30-1ADE-4997-B928-5861485053B6}" type="presParOf" srcId="{B77D4E4D-ADEA-4253-BDAA-831E9B84EE09}" destId="{04DAB8B8-AAD7-469A-9BEB-1063BFD037EA}" srcOrd="4" destOrd="0" presId="urn:microsoft.com/office/officeart/2005/8/layout/vProcess5"/>
    <dgm:cxn modelId="{B5FAD4D9-1DEE-43DA-9913-B8B301A4A860}" type="presParOf" srcId="{B77D4E4D-ADEA-4253-BDAA-831E9B84EE09}" destId="{3249DC60-DA7F-4028-8E79-5E69BFD65423}" srcOrd="5" destOrd="0" presId="urn:microsoft.com/office/officeart/2005/8/layout/vProcess5"/>
    <dgm:cxn modelId="{72C630F1-C0C1-4311-BD1E-F458CA00B4DC}" type="presParOf" srcId="{B77D4E4D-ADEA-4253-BDAA-831E9B84EE09}" destId="{C29C5D65-2048-459C-A313-660B5AE01786}" srcOrd="6" destOrd="0" presId="urn:microsoft.com/office/officeart/2005/8/layout/vProcess5"/>
    <dgm:cxn modelId="{42DD9009-9491-4FD0-8F62-E1454443F733}" type="presParOf" srcId="{B77D4E4D-ADEA-4253-BDAA-831E9B84EE09}" destId="{26BB727A-4A2D-409A-ABD9-723560E84551}" srcOrd="7" destOrd="0" presId="urn:microsoft.com/office/officeart/2005/8/layout/vProcess5"/>
    <dgm:cxn modelId="{07DA05EE-A18A-4EC4-BC66-C7E1DEC1DB9B}" type="presParOf" srcId="{B77D4E4D-ADEA-4253-BDAA-831E9B84EE09}" destId="{9B1941E4-8571-4AF8-9540-64F2420E7389}" srcOrd="8" destOrd="0" presId="urn:microsoft.com/office/officeart/2005/8/layout/vProcess5"/>
    <dgm:cxn modelId="{728A18AB-B8DC-40B2-A5E7-E202A3F15A4D}" type="presParOf" srcId="{B77D4E4D-ADEA-4253-BDAA-831E9B84EE09}" destId="{5782366D-92F4-4DDF-808B-A4B8288A93BA}" srcOrd="9" destOrd="0" presId="urn:microsoft.com/office/officeart/2005/8/layout/vProcess5"/>
    <dgm:cxn modelId="{D85C0189-1BEE-4064-AE96-28E824A7068C}" type="presParOf" srcId="{B77D4E4D-ADEA-4253-BDAA-831E9B84EE09}" destId="{BDA938B5-61D0-40A0-AA6F-3608B1EFA6A3}" srcOrd="10" destOrd="0" presId="urn:microsoft.com/office/officeart/2005/8/layout/vProcess5"/>
    <dgm:cxn modelId="{8ED221C2-F600-4665-91DE-AEDF9EEE88E8}" type="presParOf" srcId="{B77D4E4D-ADEA-4253-BDAA-831E9B84EE09}" destId="{008B2A35-0E3C-4D80-A3D4-861BA4610008}" srcOrd="11" destOrd="0" presId="urn:microsoft.com/office/officeart/2005/8/layout/vProcess5"/>
    <dgm:cxn modelId="{51E2E45C-8EB4-4F88-AD62-CA48C63BAFC6}" type="presParOf" srcId="{B77D4E4D-ADEA-4253-BDAA-831E9B84EE09}" destId="{D5610325-F1BA-4708-AC00-AC694612A00E}" srcOrd="12" destOrd="0" presId="urn:microsoft.com/office/officeart/2005/8/layout/vProcess5"/>
    <dgm:cxn modelId="{A590EE39-1E53-4EE9-AC4D-F4BB9A61B949}" type="presParOf" srcId="{B77D4E4D-ADEA-4253-BDAA-831E9B84EE09}" destId="{E86FE3D5-7534-4705-B29F-11824BF3E30F}" srcOrd="13" destOrd="0" presId="urn:microsoft.com/office/officeart/2005/8/layout/vProcess5"/>
    <dgm:cxn modelId="{0A6A7486-A4D9-4D3B-9CF2-11D9CF2E7E93}" type="presParOf" srcId="{B77D4E4D-ADEA-4253-BDAA-831E9B84EE09}" destId="{DAFD0530-0539-447C-85CB-6CCD1F7820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519BB-FA90-4563-8B41-BD37F355C589}" type="doc">
      <dgm:prSet loTypeId="urn:microsoft.com/office/officeart/2005/8/layout/cycle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638AD0-F749-4C6F-851E-F249AB6DA233}">
      <dgm:prSet phldrT="[Текст]"/>
      <dgm:spPr/>
      <dgm:t>
        <a:bodyPr/>
        <a:lstStyle/>
        <a:p>
          <a:r>
            <a:rPr lang="ru-RU" dirty="0"/>
            <a:t>Подолання невідомого</a:t>
          </a:r>
        </a:p>
      </dgm:t>
    </dgm:pt>
    <dgm:pt modelId="{0BAAE071-6620-4951-B84B-37BA88211B40}" type="parTrans" cxnId="{27BE177C-1F59-4A3F-A64F-062A019A8A43}">
      <dgm:prSet/>
      <dgm:spPr/>
      <dgm:t>
        <a:bodyPr/>
        <a:lstStyle/>
        <a:p>
          <a:endParaRPr lang="ru-RU"/>
        </a:p>
      </dgm:t>
    </dgm:pt>
    <dgm:pt modelId="{65C552F2-45DA-4458-B2B2-5A7E37DB73F9}" type="sibTrans" cxnId="{27BE177C-1F59-4A3F-A64F-062A019A8A43}">
      <dgm:prSet/>
      <dgm:spPr/>
      <dgm:t>
        <a:bodyPr/>
        <a:lstStyle/>
        <a:p>
          <a:endParaRPr lang="ru-RU" dirty="0"/>
        </a:p>
      </dgm:t>
    </dgm:pt>
    <dgm:pt modelId="{715ED94B-8CA8-4B6E-85AC-9EC3138D3B14}">
      <dgm:prSet phldrT="[Текст]"/>
      <dgm:spPr/>
      <dgm:t>
        <a:bodyPr/>
        <a:lstStyle/>
        <a:p>
          <a:r>
            <a:rPr lang="ru-RU" dirty="0"/>
            <a:t>Загроза життю</a:t>
          </a:r>
        </a:p>
      </dgm:t>
    </dgm:pt>
    <dgm:pt modelId="{CD3B8FBC-DEAB-4507-8E06-0A0764333098}" type="parTrans" cxnId="{AC281516-D067-400F-BF4C-C22B65ABA55D}">
      <dgm:prSet/>
      <dgm:spPr/>
      <dgm:t>
        <a:bodyPr/>
        <a:lstStyle/>
        <a:p>
          <a:endParaRPr lang="ru-RU"/>
        </a:p>
      </dgm:t>
    </dgm:pt>
    <dgm:pt modelId="{49B404C4-D685-4E23-95DE-104890666D61}" type="sibTrans" cxnId="{AC281516-D067-400F-BF4C-C22B65ABA55D}">
      <dgm:prSet/>
      <dgm:spPr/>
      <dgm:t>
        <a:bodyPr/>
        <a:lstStyle/>
        <a:p>
          <a:endParaRPr lang="ru-RU" dirty="0"/>
        </a:p>
      </dgm:t>
    </dgm:pt>
    <dgm:pt modelId="{FA59C567-DAAB-4252-9D7F-E061F30AFF35}">
      <dgm:prSet phldrT="[Текст]"/>
      <dgm:spPr/>
      <dgm:t>
        <a:bodyPr/>
        <a:lstStyle/>
        <a:p>
          <a:r>
            <a:rPr lang="ru-RU" dirty="0"/>
            <a:t>Еволюція творчого процесу</a:t>
          </a:r>
        </a:p>
      </dgm:t>
    </dgm:pt>
    <dgm:pt modelId="{C784D042-258C-43B4-834E-78FA5AB09230}" type="parTrans" cxnId="{75477144-5136-4DCB-A5EC-D414663F6B6B}">
      <dgm:prSet/>
      <dgm:spPr/>
      <dgm:t>
        <a:bodyPr/>
        <a:lstStyle/>
        <a:p>
          <a:endParaRPr lang="ru-RU"/>
        </a:p>
      </dgm:t>
    </dgm:pt>
    <dgm:pt modelId="{979A82C1-4F95-4C37-AE97-EBCF0826375F}" type="sibTrans" cxnId="{75477144-5136-4DCB-A5EC-D414663F6B6B}">
      <dgm:prSet/>
      <dgm:spPr/>
      <dgm:t>
        <a:bodyPr/>
        <a:lstStyle/>
        <a:p>
          <a:endParaRPr lang="ru-RU" dirty="0"/>
        </a:p>
      </dgm:t>
    </dgm:pt>
    <dgm:pt modelId="{EECB7B65-0553-4B43-9B72-99CAE7DCC1B8}">
      <dgm:prSet phldrT="[Текст]"/>
      <dgm:spPr/>
      <dgm:t>
        <a:bodyPr/>
        <a:lstStyle/>
        <a:p>
          <a:r>
            <a:rPr lang="ru-RU" dirty="0"/>
            <a:t>виправлення помилок</a:t>
          </a:r>
        </a:p>
      </dgm:t>
    </dgm:pt>
    <dgm:pt modelId="{3B7ADA5B-E235-4166-A9BD-47C15192255D}" type="parTrans" cxnId="{0790D3DB-93BD-4480-85A8-4657B516408E}">
      <dgm:prSet/>
      <dgm:spPr/>
      <dgm:t>
        <a:bodyPr/>
        <a:lstStyle/>
        <a:p>
          <a:endParaRPr lang="ru-RU"/>
        </a:p>
      </dgm:t>
    </dgm:pt>
    <dgm:pt modelId="{C14C64F4-91B7-4391-8DF9-BCBC0F805E94}" type="sibTrans" cxnId="{0790D3DB-93BD-4480-85A8-4657B516408E}">
      <dgm:prSet/>
      <dgm:spPr/>
      <dgm:t>
        <a:bodyPr/>
        <a:lstStyle/>
        <a:p>
          <a:endParaRPr lang="ru-RU" dirty="0"/>
        </a:p>
      </dgm:t>
    </dgm:pt>
    <dgm:pt modelId="{B8F6CCDE-36A9-4736-B47B-275304357438}">
      <dgm:prSet phldrT="[Текст]"/>
      <dgm:spPr/>
      <dgm:t>
        <a:bodyPr/>
        <a:lstStyle/>
        <a:p>
          <a:r>
            <a:rPr lang="ru-RU" dirty="0"/>
            <a:t>вихід за межі можливості</a:t>
          </a:r>
        </a:p>
      </dgm:t>
    </dgm:pt>
    <dgm:pt modelId="{70C4A621-33E2-4EE4-ADAD-564004314BB2}" type="parTrans" cxnId="{8F0B7A8C-3B3E-44ED-ADAF-C5A6B510F38C}">
      <dgm:prSet/>
      <dgm:spPr/>
      <dgm:t>
        <a:bodyPr/>
        <a:lstStyle/>
        <a:p>
          <a:endParaRPr lang="ru-RU"/>
        </a:p>
      </dgm:t>
    </dgm:pt>
    <dgm:pt modelId="{6AF45901-BADC-4B7D-8817-30D81920B107}" type="sibTrans" cxnId="{8F0B7A8C-3B3E-44ED-ADAF-C5A6B510F38C}">
      <dgm:prSet/>
      <dgm:spPr/>
      <dgm:t>
        <a:bodyPr/>
        <a:lstStyle/>
        <a:p>
          <a:endParaRPr lang="ru-RU" dirty="0"/>
        </a:p>
      </dgm:t>
    </dgm:pt>
    <dgm:pt modelId="{C3C99328-01E7-462A-9A85-C32226ADDC42}" type="pres">
      <dgm:prSet presAssocID="{9AB519BB-FA90-4563-8B41-BD37F355C5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4708A-614E-4766-A671-905EA83AAE4A}" type="pres">
      <dgm:prSet presAssocID="{C7638AD0-F749-4C6F-851E-F249AB6DA233}" presName="node" presStyleLbl="node1" presStyleIdx="0" presStyleCnt="5" custRadScaleRad="81400" custRadScaleInc="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053D-E429-4E6D-B13F-3B41879BF7CB}" type="pres">
      <dgm:prSet presAssocID="{C7638AD0-F749-4C6F-851E-F249AB6DA233}" presName="spNode" presStyleCnt="0"/>
      <dgm:spPr/>
    </dgm:pt>
    <dgm:pt modelId="{379AB566-DA4C-4E65-96C0-D46EBAF95682}" type="pres">
      <dgm:prSet presAssocID="{65C552F2-45DA-4458-B2B2-5A7E37DB73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D017CF8-35D9-4D1B-8D9A-ED8787728CD3}" type="pres">
      <dgm:prSet presAssocID="{715ED94B-8CA8-4B6E-85AC-9EC3138D3B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522E6-3610-4C9C-BF60-47D8C36998D4}" type="pres">
      <dgm:prSet presAssocID="{715ED94B-8CA8-4B6E-85AC-9EC3138D3B14}" presName="spNode" presStyleCnt="0"/>
      <dgm:spPr/>
    </dgm:pt>
    <dgm:pt modelId="{5254CD39-D5BE-42A7-B27A-9DA8F98E5FAC}" type="pres">
      <dgm:prSet presAssocID="{49B404C4-D685-4E23-95DE-104890666D6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A39AD6F-57AC-48F8-B11E-7D3936732842}" type="pres">
      <dgm:prSet presAssocID="{FA59C567-DAAB-4252-9D7F-E061F30AFF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9F62F-1416-4130-BAD3-DA38F3899313}" type="pres">
      <dgm:prSet presAssocID="{FA59C567-DAAB-4252-9D7F-E061F30AFF35}" presName="spNode" presStyleCnt="0"/>
      <dgm:spPr/>
    </dgm:pt>
    <dgm:pt modelId="{F2929397-3318-4004-87B8-9562CA5A02CC}" type="pres">
      <dgm:prSet presAssocID="{979A82C1-4F95-4C37-AE97-EBCF0826375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171FB5-CD4B-4D5F-BA87-C637138BD799}" type="pres">
      <dgm:prSet presAssocID="{EECB7B65-0553-4B43-9B72-99CAE7DCC1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9F078-8C6C-4628-9858-E5A62C61BCCC}" type="pres">
      <dgm:prSet presAssocID="{EECB7B65-0553-4B43-9B72-99CAE7DCC1B8}" presName="spNode" presStyleCnt="0"/>
      <dgm:spPr/>
    </dgm:pt>
    <dgm:pt modelId="{D1822A72-25E4-4A15-B962-DABC73E09FDE}" type="pres">
      <dgm:prSet presAssocID="{C14C64F4-91B7-4391-8DF9-BCBC0F805E9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7BEB23D-3B4E-4DD8-A7FA-BCA0751BB807}" type="pres">
      <dgm:prSet presAssocID="{B8F6CCDE-36A9-4736-B47B-2753043574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1D12B-9782-4725-A2BC-58BFA970013E}" type="pres">
      <dgm:prSet presAssocID="{B8F6CCDE-36A9-4736-B47B-275304357438}" presName="spNode" presStyleCnt="0"/>
      <dgm:spPr/>
    </dgm:pt>
    <dgm:pt modelId="{9B9A5276-6933-48E1-B698-C80963F66F12}" type="pres">
      <dgm:prSet presAssocID="{6AF45901-BADC-4B7D-8817-30D81920B10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5477144-5136-4DCB-A5EC-D414663F6B6B}" srcId="{9AB519BB-FA90-4563-8B41-BD37F355C589}" destId="{FA59C567-DAAB-4252-9D7F-E061F30AFF35}" srcOrd="2" destOrd="0" parTransId="{C784D042-258C-43B4-834E-78FA5AB09230}" sibTransId="{979A82C1-4F95-4C37-AE97-EBCF0826375F}"/>
    <dgm:cxn modelId="{645DA40B-EB94-4751-AE26-278A1D80B0FF}" type="presOf" srcId="{C14C64F4-91B7-4391-8DF9-BCBC0F805E94}" destId="{D1822A72-25E4-4A15-B962-DABC73E09FDE}" srcOrd="0" destOrd="0" presId="urn:microsoft.com/office/officeart/2005/8/layout/cycle5"/>
    <dgm:cxn modelId="{27BE177C-1F59-4A3F-A64F-062A019A8A43}" srcId="{9AB519BB-FA90-4563-8B41-BD37F355C589}" destId="{C7638AD0-F749-4C6F-851E-F249AB6DA233}" srcOrd="0" destOrd="0" parTransId="{0BAAE071-6620-4951-B84B-37BA88211B40}" sibTransId="{65C552F2-45DA-4458-B2B2-5A7E37DB73F9}"/>
    <dgm:cxn modelId="{AC281516-D067-400F-BF4C-C22B65ABA55D}" srcId="{9AB519BB-FA90-4563-8B41-BD37F355C589}" destId="{715ED94B-8CA8-4B6E-85AC-9EC3138D3B14}" srcOrd="1" destOrd="0" parTransId="{CD3B8FBC-DEAB-4507-8E06-0A0764333098}" sibTransId="{49B404C4-D685-4E23-95DE-104890666D61}"/>
    <dgm:cxn modelId="{9F898D71-E8DD-447B-96A1-AD1570EA94C1}" type="presOf" srcId="{6AF45901-BADC-4B7D-8817-30D81920B107}" destId="{9B9A5276-6933-48E1-B698-C80963F66F12}" srcOrd="0" destOrd="0" presId="urn:microsoft.com/office/officeart/2005/8/layout/cycle5"/>
    <dgm:cxn modelId="{026BF80F-A83A-438E-9345-09A4C9B25A66}" type="presOf" srcId="{65C552F2-45DA-4458-B2B2-5A7E37DB73F9}" destId="{379AB566-DA4C-4E65-96C0-D46EBAF95682}" srcOrd="0" destOrd="0" presId="urn:microsoft.com/office/officeart/2005/8/layout/cycle5"/>
    <dgm:cxn modelId="{96C09F00-191D-4B12-8857-8BE29F9BF153}" type="presOf" srcId="{B8F6CCDE-36A9-4736-B47B-275304357438}" destId="{57BEB23D-3B4E-4DD8-A7FA-BCA0751BB807}" srcOrd="0" destOrd="0" presId="urn:microsoft.com/office/officeart/2005/8/layout/cycle5"/>
    <dgm:cxn modelId="{9BA6DE2E-5C10-4E51-BC99-095BBA5DC80F}" type="presOf" srcId="{EECB7B65-0553-4B43-9B72-99CAE7DCC1B8}" destId="{A4171FB5-CD4B-4D5F-BA87-C637138BD799}" srcOrd="0" destOrd="0" presId="urn:microsoft.com/office/officeart/2005/8/layout/cycle5"/>
    <dgm:cxn modelId="{153DE4F9-540E-4F5B-B72C-9A50E82AB3D1}" type="presOf" srcId="{C7638AD0-F749-4C6F-851E-F249AB6DA233}" destId="{FFA4708A-614E-4766-A671-905EA83AAE4A}" srcOrd="0" destOrd="0" presId="urn:microsoft.com/office/officeart/2005/8/layout/cycle5"/>
    <dgm:cxn modelId="{DA39B4C0-7771-4F1F-B7C5-D40EC6284931}" type="presOf" srcId="{979A82C1-4F95-4C37-AE97-EBCF0826375F}" destId="{F2929397-3318-4004-87B8-9562CA5A02CC}" srcOrd="0" destOrd="0" presId="urn:microsoft.com/office/officeart/2005/8/layout/cycle5"/>
    <dgm:cxn modelId="{B5F237B6-02D9-4BA6-B30E-F5F5061ED4AA}" type="presOf" srcId="{9AB519BB-FA90-4563-8B41-BD37F355C589}" destId="{C3C99328-01E7-462A-9A85-C32226ADDC42}" srcOrd="0" destOrd="0" presId="urn:microsoft.com/office/officeart/2005/8/layout/cycle5"/>
    <dgm:cxn modelId="{0790D3DB-93BD-4480-85A8-4657B516408E}" srcId="{9AB519BB-FA90-4563-8B41-BD37F355C589}" destId="{EECB7B65-0553-4B43-9B72-99CAE7DCC1B8}" srcOrd="3" destOrd="0" parTransId="{3B7ADA5B-E235-4166-A9BD-47C15192255D}" sibTransId="{C14C64F4-91B7-4391-8DF9-BCBC0F805E94}"/>
    <dgm:cxn modelId="{8F0B7A8C-3B3E-44ED-ADAF-C5A6B510F38C}" srcId="{9AB519BB-FA90-4563-8B41-BD37F355C589}" destId="{B8F6CCDE-36A9-4736-B47B-275304357438}" srcOrd="4" destOrd="0" parTransId="{70C4A621-33E2-4EE4-ADAD-564004314BB2}" sibTransId="{6AF45901-BADC-4B7D-8817-30D81920B107}"/>
    <dgm:cxn modelId="{36398B23-B1E1-4B14-97BE-DBF087A6448B}" type="presOf" srcId="{715ED94B-8CA8-4B6E-85AC-9EC3138D3B14}" destId="{6D017CF8-35D9-4D1B-8D9A-ED8787728CD3}" srcOrd="0" destOrd="0" presId="urn:microsoft.com/office/officeart/2005/8/layout/cycle5"/>
    <dgm:cxn modelId="{6D3C34B1-4F1E-499C-9EE6-62E2D49A7E4B}" type="presOf" srcId="{FA59C567-DAAB-4252-9D7F-E061F30AFF35}" destId="{8A39AD6F-57AC-48F8-B11E-7D3936732842}" srcOrd="0" destOrd="0" presId="urn:microsoft.com/office/officeart/2005/8/layout/cycle5"/>
    <dgm:cxn modelId="{DF2D73F9-6D6D-4CCA-AAAF-C2F259B2F749}" type="presOf" srcId="{49B404C4-D685-4E23-95DE-104890666D61}" destId="{5254CD39-D5BE-42A7-B27A-9DA8F98E5FAC}" srcOrd="0" destOrd="0" presId="urn:microsoft.com/office/officeart/2005/8/layout/cycle5"/>
    <dgm:cxn modelId="{22840218-ABB9-4292-A242-FEDD26AAC907}" type="presParOf" srcId="{C3C99328-01E7-462A-9A85-C32226ADDC42}" destId="{FFA4708A-614E-4766-A671-905EA83AAE4A}" srcOrd="0" destOrd="0" presId="urn:microsoft.com/office/officeart/2005/8/layout/cycle5"/>
    <dgm:cxn modelId="{8E0F3B41-4AD1-470D-A752-3388E74F92F3}" type="presParOf" srcId="{C3C99328-01E7-462A-9A85-C32226ADDC42}" destId="{9157053D-E429-4E6D-B13F-3B41879BF7CB}" srcOrd="1" destOrd="0" presId="urn:microsoft.com/office/officeart/2005/8/layout/cycle5"/>
    <dgm:cxn modelId="{BE057B0B-9940-400F-B98B-2B57B0253A58}" type="presParOf" srcId="{C3C99328-01E7-462A-9A85-C32226ADDC42}" destId="{379AB566-DA4C-4E65-96C0-D46EBAF95682}" srcOrd="2" destOrd="0" presId="urn:microsoft.com/office/officeart/2005/8/layout/cycle5"/>
    <dgm:cxn modelId="{79F780BE-5519-4D75-8000-16A4D770FDCB}" type="presParOf" srcId="{C3C99328-01E7-462A-9A85-C32226ADDC42}" destId="{6D017CF8-35D9-4D1B-8D9A-ED8787728CD3}" srcOrd="3" destOrd="0" presId="urn:microsoft.com/office/officeart/2005/8/layout/cycle5"/>
    <dgm:cxn modelId="{6CBD4EA8-6DE6-41FF-8E05-37C1BC2E7E98}" type="presParOf" srcId="{C3C99328-01E7-462A-9A85-C32226ADDC42}" destId="{7EF522E6-3610-4C9C-BF60-47D8C36998D4}" srcOrd="4" destOrd="0" presId="urn:microsoft.com/office/officeart/2005/8/layout/cycle5"/>
    <dgm:cxn modelId="{B4117710-D6F8-4162-AF52-093D71490A93}" type="presParOf" srcId="{C3C99328-01E7-462A-9A85-C32226ADDC42}" destId="{5254CD39-D5BE-42A7-B27A-9DA8F98E5FAC}" srcOrd="5" destOrd="0" presId="urn:microsoft.com/office/officeart/2005/8/layout/cycle5"/>
    <dgm:cxn modelId="{1CBD6562-7A42-411B-9238-CF1E12D5D0A1}" type="presParOf" srcId="{C3C99328-01E7-462A-9A85-C32226ADDC42}" destId="{8A39AD6F-57AC-48F8-B11E-7D3936732842}" srcOrd="6" destOrd="0" presId="urn:microsoft.com/office/officeart/2005/8/layout/cycle5"/>
    <dgm:cxn modelId="{6CE18371-ED14-4039-9452-AFCCAE5CF657}" type="presParOf" srcId="{C3C99328-01E7-462A-9A85-C32226ADDC42}" destId="{3909F62F-1416-4130-BAD3-DA38F3899313}" srcOrd="7" destOrd="0" presId="urn:microsoft.com/office/officeart/2005/8/layout/cycle5"/>
    <dgm:cxn modelId="{16EEF6C9-6C04-4692-9EA4-86300B011A4D}" type="presParOf" srcId="{C3C99328-01E7-462A-9A85-C32226ADDC42}" destId="{F2929397-3318-4004-87B8-9562CA5A02CC}" srcOrd="8" destOrd="0" presId="urn:microsoft.com/office/officeart/2005/8/layout/cycle5"/>
    <dgm:cxn modelId="{5E8B4A33-0479-49A0-9ABB-07DDCB9843F7}" type="presParOf" srcId="{C3C99328-01E7-462A-9A85-C32226ADDC42}" destId="{A4171FB5-CD4B-4D5F-BA87-C637138BD799}" srcOrd="9" destOrd="0" presId="urn:microsoft.com/office/officeart/2005/8/layout/cycle5"/>
    <dgm:cxn modelId="{7AB0072F-B986-4D34-945C-6F504F2B6F12}" type="presParOf" srcId="{C3C99328-01E7-462A-9A85-C32226ADDC42}" destId="{11B9F078-8C6C-4628-9858-E5A62C61BCCC}" srcOrd="10" destOrd="0" presId="urn:microsoft.com/office/officeart/2005/8/layout/cycle5"/>
    <dgm:cxn modelId="{6515C4A5-0335-4E17-8C13-3F4A949FAF85}" type="presParOf" srcId="{C3C99328-01E7-462A-9A85-C32226ADDC42}" destId="{D1822A72-25E4-4A15-B962-DABC73E09FDE}" srcOrd="11" destOrd="0" presId="urn:microsoft.com/office/officeart/2005/8/layout/cycle5"/>
    <dgm:cxn modelId="{CEBA4BDF-2C90-4116-99FE-58E26C871EC3}" type="presParOf" srcId="{C3C99328-01E7-462A-9A85-C32226ADDC42}" destId="{57BEB23D-3B4E-4DD8-A7FA-BCA0751BB807}" srcOrd="12" destOrd="0" presId="urn:microsoft.com/office/officeart/2005/8/layout/cycle5"/>
    <dgm:cxn modelId="{FBCEC867-0652-4917-8E0E-C6C38ABE3FFE}" type="presParOf" srcId="{C3C99328-01E7-462A-9A85-C32226ADDC42}" destId="{A341D12B-9782-4725-A2BC-58BFA970013E}" srcOrd="13" destOrd="0" presId="urn:microsoft.com/office/officeart/2005/8/layout/cycle5"/>
    <dgm:cxn modelId="{9EB35F30-CE0A-460C-A440-9AB87C1A0B2D}" type="presParOf" srcId="{C3C99328-01E7-462A-9A85-C32226ADDC42}" destId="{9B9A5276-6933-48E1-B698-C80963F66F1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C4746-9C1D-4637-AD5D-C6DAF5ED1413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72834E-9E68-4C0B-92D2-B60DEF16F633}">
      <dgm:prSet phldrT="[Текст]"/>
      <dgm:spPr/>
      <dgm:t>
        <a:bodyPr/>
        <a:lstStyle/>
        <a:p>
          <a:r>
            <a:rPr lang="ru-RU" dirty="0"/>
            <a:t>Ідоли роду</a:t>
          </a:r>
        </a:p>
      </dgm:t>
    </dgm:pt>
    <dgm:pt modelId="{CB609D27-E0DD-43E0-96EB-F9F1B1DE96A1}" type="parTrans" cxnId="{BDA800D6-70A7-4E6C-BD13-D215261A8EDD}">
      <dgm:prSet/>
      <dgm:spPr/>
      <dgm:t>
        <a:bodyPr/>
        <a:lstStyle/>
        <a:p>
          <a:endParaRPr lang="ru-RU"/>
        </a:p>
      </dgm:t>
    </dgm:pt>
    <dgm:pt modelId="{18F2B8E6-7F23-415F-A65A-4D5BA42A9A9C}" type="sibTrans" cxnId="{BDA800D6-70A7-4E6C-BD13-D215261A8EDD}">
      <dgm:prSet/>
      <dgm:spPr/>
      <dgm:t>
        <a:bodyPr/>
        <a:lstStyle/>
        <a:p>
          <a:endParaRPr lang="ru-RU"/>
        </a:p>
      </dgm:t>
    </dgm:pt>
    <dgm:pt modelId="{7D765025-B05B-4EF6-A3A6-12306DB615C0}">
      <dgm:prSet phldrT="[Текст]"/>
      <dgm:spPr/>
      <dgm:t>
        <a:bodyPr/>
        <a:lstStyle/>
        <a:p>
          <a:r>
            <a:rPr lang="ru-RU" dirty="0"/>
            <a:t>Поділення негативного на рівні клітини</a:t>
          </a:r>
        </a:p>
      </dgm:t>
    </dgm:pt>
    <dgm:pt modelId="{0A38C884-134C-406F-8FA0-61D4F60AA8BF}" type="parTrans" cxnId="{61800BC1-D06E-44A4-9B68-E2FE30E40595}">
      <dgm:prSet/>
      <dgm:spPr/>
      <dgm:t>
        <a:bodyPr/>
        <a:lstStyle/>
        <a:p>
          <a:endParaRPr lang="ru-RU"/>
        </a:p>
      </dgm:t>
    </dgm:pt>
    <dgm:pt modelId="{703398CF-732E-49E7-9518-FF8DE5893637}" type="sibTrans" cxnId="{61800BC1-D06E-44A4-9B68-E2FE30E40595}">
      <dgm:prSet/>
      <dgm:spPr/>
      <dgm:t>
        <a:bodyPr/>
        <a:lstStyle/>
        <a:p>
          <a:endParaRPr lang="ru-RU"/>
        </a:p>
      </dgm:t>
    </dgm:pt>
    <dgm:pt modelId="{943D19F7-B7A3-428F-A475-97B90A550AF0}">
      <dgm:prSet phldrT="[Текст]"/>
      <dgm:spPr/>
      <dgm:t>
        <a:bodyPr/>
        <a:lstStyle/>
        <a:p>
          <a:r>
            <a:rPr lang="ru-RU" dirty="0"/>
            <a:t>Смислове поле</a:t>
          </a:r>
        </a:p>
      </dgm:t>
    </dgm:pt>
    <dgm:pt modelId="{7118C8A3-8742-4A78-B60B-01F68A1B9DAC}" type="parTrans" cxnId="{C526ACF9-67A9-4B46-9DCD-2D9D0697D0ED}">
      <dgm:prSet/>
      <dgm:spPr/>
      <dgm:t>
        <a:bodyPr/>
        <a:lstStyle/>
        <a:p>
          <a:endParaRPr lang="ru-RU"/>
        </a:p>
      </dgm:t>
    </dgm:pt>
    <dgm:pt modelId="{DD5A16D4-28B2-43E2-B5E0-AAFB70FD8C49}" type="sibTrans" cxnId="{C526ACF9-67A9-4B46-9DCD-2D9D0697D0ED}">
      <dgm:prSet/>
      <dgm:spPr/>
      <dgm:t>
        <a:bodyPr/>
        <a:lstStyle/>
        <a:p>
          <a:endParaRPr lang="ru-RU"/>
        </a:p>
      </dgm:t>
    </dgm:pt>
    <dgm:pt modelId="{5B8101A3-BF40-457B-AA2A-5FB3C9EF3095}">
      <dgm:prSet phldrT="[Текст]"/>
      <dgm:spPr/>
      <dgm:t>
        <a:bodyPr/>
        <a:lstStyle/>
        <a:p>
          <a:r>
            <a:rPr lang="ru-RU" dirty="0"/>
            <a:t>Перенос-інтерференція</a:t>
          </a:r>
        </a:p>
      </dgm:t>
    </dgm:pt>
    <dgm:pt modelId="{0A785668-2A43-4439-88ED-B4DDC291DA00}" type="parTrans" cxnId="{1B94B075-D51F-417B-B32A-6CAFE09701E8}">
      <dgm:prSet/>
      <dgm:spPr/>
      <dgm:t>
        <a:bodyPr/>
        <a:lstStyle/>
        <a:p>
          <a:endParaRPr lang="ru-RU"/>
        </a:p>
      </dgm:t>
    </dgm:pt>
    <dgm:pt modelId="{61EC77FB-AC5C-41EB-B79E-BD1B1CCF67C5}" type="sibTrans" cxnId="{1B94B075-D51F-417B-B32A-6CAFE09701E8}">
      <dgm:prSet/>
      <dgm:spPr/>
      <dgm:t>
        <a:bodyPr/>
        <a:lstStyle/>
        <a:p>
          <a:endParaRPr lang="ru-RU"/>
        </a:p>
      </dgm:t>
    </dgm:pt>
    <dgm:pt modelId="{8DA8562F-0786-432A-9871-F920A62848CE}" type="pres">
      <dgm:prSet presAssocID="{8EEC4746-9C1D-4637-AD5D-C6DAF5ED141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AA4ACC-97EA-47F3-8FFA-ECC1D61C8853}" type="pres">
      <dgm:prSet presAssocID="{FA72834E-9E68-4C0B-92D2-B60DEF16F633}" presName="posSpace" presStyleCnt="0"/>
      <dgm:spPr/>
    </dgm:pt>
    <dgm:pt modelId="{61BC447D-01F9-46CF-9C38-B4B184026213}" type="pres">
      <dgm:prSet presAssocID="{FA72834E-9E68-4C0B-92D2-B60DEF16F633}" presName="vertFlow" presStyleCnt="0"/>
      <dgm:spPr/>
    </dgm:pt>
    <dgm:pt modelId="{61111537-FE9C-4639-A0FF-70C3E021A9AA}" type="pres">
      <dgm:prSet presAssocID="{FA72834E-9E68-4C0B-92D2-B60DEF16F633}" presName="topSpace" presStyleCnt="0"/>
      <dgm:spPr/>
    </dgm:pt>
    <dgm:pt modelId="{A132230A-54F1-4AB2-B46E-D2138173B08A}" type="pres">
      <dgm:prSet presAssocID="{FA72834E-9E68-4C0B-92D2-B60DEF16F633}" presName="firstComp" presStyleCnt="0"/>
      <dgm:spPr/>
    </dgm:pt>
    <dgm:pt modelId="{7462C10F-0CA5-4451-AC05-1B9F8698C0A9}" type="pres">
      <dgm:prSet presAssocID="{FA72834E-9E68-4C0B-92D2-B60DEF16F633}" presName="firstChild" presStyleLbl="bgAccFollowNode1" presStyleIdx="0" presStyleCnt="2"/>
      <dgm:spPr/>
      <dgm:t>
        <a:bodyPr/>
        <a:lstStyle/>
        <a:p>
          <a:endParaRPr lang="ru-RU"/>
        </a:p>
      </dgm:t>
    </dgm:pt>
    <dgm:pt modelId="{7D060AE1-5B36-4D5A-8DDD-C2E88F868C02}" type="pres">
      <dgm:prSet presAssocID="{FA72834E-9E68-4C0B-92D2-B60DEF16F63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0EEF7-CF3E-4FBD-9CC8-ADF52F3DF3F2}" type="pres">
      <dgm:prSet presAssocID="{FA72834E-9E68-4C0B-92D2-B60DEF16F633}" presName="negSpace" presStyleCnt="0"/>
      <dgm:spPr/>
    </dgm:pt>
    <dgm:pt modelId="{ED8E36EA-9636-4828-8B60-E141D395C332}" type="pres">
      <dgm:prSet presAssocID="{FA72834E-9E68-4C0B-92D2-B60DEF16F633}" presName="circle" presStyleLbl="node1" presStyleIdx="0" presStyleCnt="2"/>
      <dgm:spPr/>
      <dgm:t>
        <a:bodyPr/>
        <a:lstStyle/>
        <a:p>
          <a:endParaRPr lang="ru-RU"/>
        </a:p>
      </dgm:t>
    </dgm:pt>
    <dgm:pt modelId="{3CB28B68-CEF9-4249-922F-6D3BFC5B41CD}" type="pres">
      <dgm:prSet presAssocID="{18F2B8E6-7F23-415F-A65A-4D5BA42A9A9C}" presName="transSpace" presStyleCnt="0"/>
      <dgm:spPr/>
    </dgm:pt>
    <dgm:pt modelId="{7292E9C0-52EE-4B8A-BB9B-DE1E1B40D0E6}" type="pres">
      <dgm:prSet presAssocID="{943D19F7-B7A3-428F-A475-97B90A550AF0}" presName="posSpace" presStyleCnt="0"/>
      <dgm:spPr/>
    </dgm:pt>
    <dgm:pt modelId="{385F78C8-CF81-42D2-9D5D-D2F6AD634B71}" type="pres">
      <dgm:prSet presAssocID="{943D19F7-B7A3-428F-A475-97B90A550AF0}" presName="vertFlow" presStyleCnt="0"/>
      <dgm:spPr/>
    </dgm:pt>
    <dgm:pt modelId="{9F371DEC-8A22-4F87-8442-F012ADD15E03}" type="pres">
      <dgm:prSet presAssocID="{943D19F7-B7A3-428F-A475-97B90A550AF0}" presName="topSpace" presStyleCnt="0"/>
      <dgm:spPr/>
    </dgm:pt>
    <dgm:pt modelId="{0D407159-7014-401D-9D13-0465DBC6C80E}" type="pres">
      <dgm:prSet presAssocID="{943D19F7-B7A3-428F-A475-97B90A550AF0}" presName="firstComp" presStyleCnt="0"/>
      <dgm:spPr/>
    </dgm:pt>
    <dgm:pt modelId="{FE556159-DFB3-45CE-885A-6DAC2EDC53FB}" type="pres">
      <dgm:prSet presAssocID="{943D19F7-B7A3-428F-A475-97B90A550AF0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27531263-648D-4D3F-8633-A578BBBC5623}" type="pres">
      <dgm:prSet presAssocID="{943D19F7-B7A3-428F-A475-97B90A550AF0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DA2E0-77CD-44A4-883D-143143F459F9}" type="pres">
      <dgm:prSet presAssocID="{943D19F7-B7A3-428F-A475-97B90A550AF0}" presName="negSpace" presStyleCnt="0"/>
      <dgm:spPr/>
    </dgm:pt>
    <dgm:pt modelId="{F020E47E-A5B0-4B51-88B9-184A1964F272}" type="pres">
      <dgm:prSet presAssocID="{943D19F7-B7A3-428F-A475-97B90A550AF0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E2EF5495-97E5-42F7-883D-260013BEAF58}" type="presOf" srcId="{7D765025-B05B-4EF6-A3A6-12306DB615C0}" destId="{7462C10F-0CA5-4451-AC05-1B9F8698C0A9}" srcOrd="0" destOrd="0" presId="urn:microsoft.com/office/officeart/2005/8/layout/hList9"/>
    <dgm:cxn modelId="{1B94B075-D51F-417B-B32A-6CAFE09701E8}" srcId="{943D19F7-B7A3-428F-A475-97B90A550AF0}" destId="{5B8101A3-BF40-457B-AA2A-5FB3C9EF3095}" srcOrd="0" destOrd="0" parTransId="{0A785668-2A43-4439-88ED-B4DDC291DA00}" sibTransId="{61EC77FB-AC5C-41EB-B79E-BD1B1CCF67C5}"/>
    <dgm:cxn modelId="{F5477D2B-F3D4-4024-94FE-B87A62376F19}" type="presOf" srcId="{5B8101A3-BF40-457B-AA2A-5FB3C9EF3095}" destId="{FE556159-DFB3-45CE-885A-6DAC2EDC53FB}" srcOrd="0" destOrd="0" presId="urn:microsoft.com/office/officeart/2005/8/layout/hList9"/>
    <dgm:cxn modelId="{61800BC1-D06E-44A4-9B68-E2FE30E40595}" srcId="{FA72834E-9E68-4C0B-92D2-B60DEF16F633}" destId="{7D765025-B05B-4EF6-A3A6-12306DB615C0}" srcOrd="0" destOrd="0" parTransId="{0A38C884-134C-406F-8FA0-61D4F60AA8BF}" sibTransId="{703398CF-732E-49E7-9518-FF8DE5893637}"/>
    <dgm:cxn modelId="{EB95EAAE-F68B-46BE-BBB9-A94D5B02D8A6}" type="presOf" srcId="{7D765025-B05B-4EF6-A3A6-12306DB615C0}" destId="{7D060AE1-5B36-4D5A-8DDD-C2E88F868C02}" srcOrd="1" destOrd="0" presId="urn:microsoft.com/office/officeart/2005/8/layout/hList9"/>
    <dgm:cxn modelId="{6C65ED0B-24BC-4243-AF0A-682ACD5F59B9}" type="presOf" srcId="{5B8101A3-BF40-457B-AA2A-5FB3C9EF3095}" destId="{27531263-648D-4D3F-8633-A578BBBC5623}" srcOrd="1" destOrd="0" presId="urn:microsoft.com/office/officeart/2005/8/layout/hList9"/>
    <dgm:cxn modelId="{B33A45DE-C235-4BA7-9A4E-6450CEF0682E}" type="presOf" srcId="{FA72834E-9E68-4C0B-92D2-B60DEF16F633}" destId="{ED8E36EA-9636-4828-8B60-E141D395C332}" srcOrd="0" destOrd="0" presId="urn:microsoft.com/office/officeart/2005/8/layout/hList9"/>
    <dgm:cxn modelId="{C526ACF9-67A9-4B46-9DCD-2D9D0697D0ED}" srcId="{8EEC4746-9C1D-4637-AD5D-C6DAF5ED1413}" destId="{943D19F7-B7A3-428F-A475-97B90A550AF0}" srcOrd="1" destOrd="0" parTransId="{7118C8A3-8742-4A78-B60B-01F68A1B9DAC}" sibTransId="{DD5A16D4-28B2-43E2-B5E0-AAFB70FD8C49}"/>
    <dgm:cxn modelId="{AE776760-E407-4216-A7F5-3563FE7659CF}" type="presOf" srcId="{943D19F7-B7A3-428F-A475-97B90A550AF0}" destId="{F020E47E-A5B0-4B51-88B9-184A1964F272}" srcOrd="0" destOrd="0" presId="urn:microsoft.com/office/officeart/2005/8/layout/hList9"/>
    <dgm:cxn modelId="{BDA800D6-70A7-4E6C-BD13-D215261A8EDD}" srcId="{8EEC4746-9C1D-4637-AD5D-C6DAF5ED1413}" destId="{FA72834E-9E68-4C0B-92D2-B60DEF16F633}" srcOrd="0" destOrd="0" parTransId="{CB609D27-E0DD-43E0-96EB-F9F1B1DE96A1}" sibTransId="{18F2B8E6-7F23-415F-A65A-4D5BA42A9A9C}"/>
    <dgm:cxn modelId="{A96E57DF-5FA6-4AD1-9CC7-7126298FAEBA}" type="presOf" srcId="{8EEC4746-9C1D-4637-AD5D-C6DAF5ED1413}" destId="{8DA8562F-0786-432A-9871-F920A62848CE}" srcOrd="0" destOrd="0" presId="urn:microsoft.com/office/officeart/2005/8/layout/hList9"/>
    <dgm:cxn modelId="{564E77BB-4049-4251-B72C-94C006DACC0E}" type="presParOf" srcId="{8DA8562F-0786-432A-9871-F920A62848CE}" destId="{2BAA4ACC-97EA-47F3-8FFA-ECC1D61C8853}" srcOrd="0" destOrd="0" presId="urn:microsoft.com/office/officeart/2005/8/layout/hList9"/>
    <dgm:cxn modelId="{7D3C734E-2146-486F-99C8-36350446EC20}" type="presParOf" srcId="{8DA8562F-0786-432A-9871-F920A62848CE}" destId="{61BC447D-01F9-46CF-9C38-B4B184026213}" srcOrd="1" destOrd="0" presId="urn:microsoft.com/office/officeart/2005/8/layout/hList9"/>
    <dgm:cxn modelId="{6AFAA444-59C7-49CA-BED2-C0EE7518E28E}" type="presParOf" srcId="{61BC447D-01F9-46CF-9C38-B4B184026213}" destId="{61111537-FE9C-4639-A0FF-70C3E021A9AA}" srcOrd="0" destOrd="0" presId="urn:microsoft.com/office/officeart/2005/8/layout/hList9"/>
    <dgm:cxn modelId="{7FE60D7E-920B-4997-B3D2-0BC9EFE2A988}" type="presParOf" srcId="{61BC447D-01F9-46CF-9C38-B4B184026213}" destId="{A132230A-54F1-4AB2-B46E-D2138173B08A}" srcOrd="1" destOrd="0" presId="urn:microsoft.com/office/officeart/2005/8/layout/hList9"/>
    <dgm:cxn modelId="{905D1ABB-4095-4C0E-B2C0-6119E9561003}" type="presParOf" srcId="{A132230A-54F1-4AB2-B46E-D2138173B08A}" destId="{7462C10F-0CA5-4451-AC05-1B9F8698C0A9}" srcOrd="0" destOrd="0" presId="urn:microsoft.com/office/officeart/2005/8/layout/hList9"/>
    <dgm:cxn modelId="{47B1D877-F76A-46D3-ACB8-455F71BADD58}" type="presParOf" srcId="{A132230A-54F1-4AB2-B46E-D2138173B08A}" destId="{7D060AE1-5B36-4D5A-8DDD-C2E88F868C02}" srcOrd="1" destOrd="0" presId="urn:microsoft.com/office/officeart/2005/8/layout/hList9"/>
    <dgm:cxn modelId="{C38C2A48-E430-4D92-AF46-125EC06FF567}" type="presParOf" srcId="{8DA8562F-0786-432A-9871-F920A62848CE}" destId="{52D0EEF7-CF3E-4FBD-9CC8-ADF52F3DF3F2}" srcOrd="2" destOrd="0" presId="urn:microsoft.com/office/officeart/2005/8/layout/hList9"/>
    <dgm:cxn modelId="{1CAC5D22-C5FC-4085-817A-667D7A9156FD}" type="presParOf" srcId="{8DA8562F-0786-432A-9871-F920A62848CE}" destId="{ED8E36EA-9636-4828-8B60-E141D395C332}" srcOrd="3" destOrd="0" presId="urn:microsoft.com/office/officeart/2005/8/layout/hList9"/>
    <dgm:cxn modelId="{AE180572-CBA9-4000-8702-CF0AD61B38D2}" type="presParOf" srcId="{8DA8562F-0786-432A-9871-F920A62848CE}" destId="{3CB28B68-CEF9-4249-922F-6D3BFC5B41CD}" srcOrd="4" destOrd="0" presId="urn:microsoft.com/office/officeart/2005/8/layout/hList9"/>
    <dgm:cxn modelId="{6CD8E03C-FD7E-4650-8069-6BC308CDB4FF}" type="presParOf" srcId="{8DA8562F-0786-432A-9871-F920A62848CE}" destId="{7292E9C0-52EE-4B8A-BB9B-DE1E1B40D0E6}" srcOrd="5" destOrd="0" presId="urn:microsoft.com/office/officeart/2005/8/layout/hList9"/>
    <dgm:cxn modelId="{04197CFA-68C7-4802-92B0-CEC6C56CF3C0}" type="presParOf" srcId="{8DA8562F-0786-432A-9871-F920A62848CE}" destId="{385F78C8-CF81-42D2-9D5D-D2F6AD634B71}" srcOrd="6" destOrd="0" presId="urn:microsoft.com/office/officeart/2005/8/layout/hList9"/>
    <dgm:cxn modelId="{F99606AB-A8E7-41E4-AB94-2F97B7FFC17E}" type="presParOf" srcId="{385F78C8-CF81-42D2-9D5D-D2F6AD634B71}" destId="{9F371DEC-8A22-4F87-8442-F012ADD15E03}" srcOrd="0" destOrd="0" presId="urn:microsoft.com/office/officeart/2005/8/layout/hList9"/>
    <dgm:cxn modelId="{845C6A90-E67A-4774-940D-427D59CBDF18}" type="presParOf" srcId="{385F78C8-CF81-42D2-9D5D-D2F6AD634B71}" destId="{0D407159-7014-401D-9D13-0465DBC6C80E}" srcOrd="1" destOrd="0" presId="urn:microsoft.com/office/officeart/2005/8/layout/hList9"/>
    <dgm:cxn modelId="{5AD26729-420C-4733-A63D-D108DE5BC173}" type="presParOf" srcId="{0D407159-7014-401D-9D13-0465DBC6C80E}" destId="{FE556159-DFB3-45CE-885A-6DAC2EDC53FB}" srcOrd="0" destOrd="0" presId="urn:microsoft.com/office/officeart/2005/8/layout/hList9"/>
    <dgm:cxn modelId="{DD479F1C-138D-449A-BDBA-6ABE5C4EB652}" type="presParOf" srcId="{0D407159-7014-401D-9D13-0465DBC6C80E}" destId="{27531263-648D-4D3F-8633-A578BBBC5623}" srcOrd="1" destOrd="0" presId="urn:microsoft.com/office/officeart/2005/8/layout/hList9"/>
    <dgm:cxn modelId="{C7E03009-AD05-4738-9472-23B85A66D784}" type="presParOf" srcId="{8DA8562F-0786-432A-9871-F920A62848CE}" destId="{068DA2E0-77CD-44A4-883D-143143F459F9}" srcOrd="7" destOrd="0" presId="urn:microsoft.com/office/officeart/2005/8/layout/hList9"/>
    <dgm:cxn modelId="{AEF24142-9226-4197-B412-5C91FDFA6240}" type="presParOf" srcId="{8DA8562F-0786-432A-9871-F920A62848CE}" destId="{F020E47E-A5B0-4B51-88B9-184A1964F27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5206E-1CD4-40E4-8776-24BC922DD220}">
      <dsp:nvSpPr>
        <dsp:cNvPr id="0" name=""/>
        <dsp:cNvSpPr/>
      </dsp:nvSpPr>
      <dsp:spPr>
        <a:xfrm rot="5400000">
          <a:off x="-256127" y="258774"/>
          <a:ext cx="1707513" cy="1195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/>
            <a:t>1.</a:t>
          </a:r>
          <a:endParaRPr lang="ru-RU" sz="3300" kern="1200" dirty="0"/>
        </a:p>
      </dsp:txBody>
      <dsp:txXfrm rot="5400000">
        <a:off x="-256127" y="258774"/>
        <a:ext cx="1707513" cy="1195259"/>
      </dsp:txXfrm>
    </dsp:sp>
    <dsp:sp modelId="{9D2359A9-CF68-46EF-9351-EA776FD9A316}">
      <dsp:nvSpPr>
        <dsp:cNvPr id="0" name=""/>
        <dsp:cNvSpPr/>
      </dsp:nvSpPr>
      <dsp:spPr>
        <a:xfrm rot="5400000">
          <a:off x="2238931" y="-1041024"/>
          <a:ext cx="1109883" cy="3197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Як виникає особистість?</a:t>
          </a:r>
          <a:endParaRPr lang="ru-RU" sz="2300" kern="1200" dirty="0"/>
        </a:p>
      </dsp:txBody>
      <dsp:txXfrm rot="5400000">
        <a:off x="2238931" y="-1041024"/>
        <a:ext cx="1109883" cy="3197228"/>
      </dsp:txXfrm>
    </dsp:sp>
    <dsp:sp modelId="{589B8B40-C685-46FF-A016-D554DD569756}">
      <dsp:nvSpPr>
        <dsp:cNvPr id="0" name=""/>
        <dsp:cNvSpPr/>
      </dsp:nvSpPr>
      <dsp:spPr>
        <a:xfrm rot="5400000">
          <a:off x="-256127" y="1673861"/>
          <a:ext cx="1707513" cy="1195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/>
            <a:t>2.</a:t>
          </a:r>
          <a:endParaRPr lang="ru-RU" sz="3300" kern="1200" dirty="0"/>
        </a:p>
      </dsp:txBody>
      <dsp:txXfrm rot="5400000">
        <a:off x="-256127" y="1673861"/>
        <a:ext cx="1707513" cy="1195259"/>
      </dsp:txXfrm>
    </dsp:sp>
    <dsp:sp modelId="{2D2CB152-5981-4C85-ADB0-8C882B943EB7}">
      <dsp:nvSpPr>
        <dsp:cNvPr id="0" name=""/>
        <dsp:cNvSpPr/>
      </dsp:nvSpPr>
      <dsp:spPr>
        <a:xfrm rot="5400000">
          <a:off x="2238931" y="374062"/>
          <a:ext cx="1109883" cy="3197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/>
            <a:t>Якими є психологічні механізми її існування і розвитку?</a:t>
          </a:r>
          <a:endParaRPr lang="ru-RU" sz="2300" kern="1200" dirty="0"/>
        </a:p>
      </dsp:txBody>
      <dsp:txXfrm rot="5400000">
        <a:off x="2238931" y="374062"/>
        <a:ext cx="1109883" cy="3197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C0493C-1EB2-453A-8DA5-FF06F6DD87D5}">
      <dsp:nvSpPr>
        <dsp:cNvPr id="0" name=""/>
        <dsp:cNvSpPr/>
      </dsp:nvSpPr>
      <dsp:spPr>
        <a:xfrm>
          <a:off x="0" y="79895"/>
          <a:ext cx="8064896" cy="5040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1980-7738-4461-B71C-D63FE733DC66}">
      <dsp:nvSpPr>
        <dsp:cNvPr id="0" name=""/>
        <dsp:cNvSpPr/>
      </dsp:nvSpPr>
      <dsp:spPr>
        <a:xfrm>
          <a:off x="1024241" y="3558890"/>
          <a:ext cx="209687" cy="209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687C9-3C80-4BCB-9E67-758DE3D90F38}">
      <dsp:nvSpPr>
        <dsp:cNvPr id="0" name=""/>
        <dsp:cNvSpPr/>
      </dsp:nvSpPr>
      <dsp:spPr>
        <a:xfrm>
          <a:off x="1129085" y="3663734"/>
          <a:ext cx="1879120" cy="145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</a:t>
          </a:r>
          <a:r>
            <a:rPr lang="uk-UA" sz="1800" kern="1200" dirty="0"/>
            <a:t>ідображення</a:t>
          </a:r>
          <a:endParaRPr lang="ru-RU" sz="1800" kern="1200" dirty="0"/>
        </a:p>
      </dsp:txBody>
      <dsp:txXfrm>
        <a:off x="1129085" y="3663734"/>
        <a:ext cx="1879120" cy="1456721"/>
      </dsp:txXfrm>
    </dsp:sp>
    <dsp:sp modelId="{2C61A9E3-3589-4646-935E-FCB76B560455}">
      <dsp:nvSpPr>
        <dsp:cNvPr id="0" name=""/>
        <dsp:cNvSpPr/>
      </dsp:nvSpPr>
      <dsp:spPr>
        <a:xfrm>
          <a:off x="2875135" y="2188866"/>
          <a:ext cx="379050" cy="3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0392A-3D78-4564-BD5A-5808A4A032C9}">
      <dsp:nvSpPr>
        <dsp:cNvPr id="0" name=""/>
        <dsp:cNvSpPr/>
      </dsp:nvSpPr>
      <dsp:spPr>
        <a:xfrm>
          <a:off x="3064660" y="2378391"/>
          <a:ext cx="1935575" cy="274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5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Проектування</a:t>
          </a:r>
          <a:endParaRPr lang="ru-RU" sz="1800" kern="1200" dirty="0"/>
        </a:p>
      </dsp:txBody>
      <dsp:txXfrm>
        <a:off x="3064660" y="2378391"/>
        <a:ext cx="1935575" cy="2742064"/>
      </dsp:txXfrm>
    </dsp:sp>
    <dsp:sp modelId="{F728F22B-7B72-41BE-9317-0AD7D80BF143}">
      <dsp:nvSpPr>
        <dsp:cNvPr id="0" name=""/>
        <dsp:cNvSpPr/>
      </dsp:nvSpPr>
      <dsp:spPr>
        <a:xfrm>
          <a:off x="5101046" y="1355157"/>
          <a:ext cx="524218" cy="52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21E08-2D66-4949-B4F0-F647402DE27A}">
      <dsp:nvSpPr>
        <dsp:cNvPr id="0" name=""/>
        <dsp:cNvSpPr/>
      </dsp:nvSpPr>
      <dsp:spPr>
        <a:xfrm>
          <a:off x="5363155" y="1617266"/>
          <a:ext cx="1935575" cy="3503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7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Опредметнення</a:t>
          </a:r>
          <a:endParaRPr lang="ru-RU" sz="1800" kern="1200" dirty="0"/>
        </a:p>
      </dsp:txBody>
      <dsp:txXfrm>
        <a:off x="5363155" y="1617266"/>
        <a:ext cx="1935575" cy="35031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13A56-C691-46B9-9EA1-E92ACAD984F1}">
      <dsp:nvSpPr>
        <dsp:cNvPr id="0" name=""/>
        <dsp:cNvSpPr/>
      </dsp:nvSpPr>
      <dsp:spPr>
        <a:xfrm>
          <a:off x="0" y="0"/>
          <a:ext cx="6043630" cy="894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/>
            <a:t>Протагоністична</a:t>
          </a:r>
          <a:r>
            <a:rPr lang="ru-RU" sz="3400" kern="1200" dirty="0"/>
            <a:t> форма;</a:t>
          </a:r>
        </a:p>
      </dsp:txBody>
      <dsp:txXfrm>
        <a:off x="0" y="0"/>
        <a:ext cx="5026319" cy="894339"/>
      </dsp:txXfrm>
    </dsp:sp>
    <dsp:sp modelId="{7FDA1C87-5738-43B6-8805-BBB0751E3D79}">
      <dsp:nvSpPr>
        <dsp:cNvPr id="0" name=""/>
        <dsp:cNvSpPr/>
      </dsp:nvSpPr>
      <dsp:spPr>
        <a:xfrm>
          <a:off x="451310" y="1018553"/>
          <a:ext cx="6043630" cy="894339"/>
        </a:xfrm>
        <a:prstGeom prst="roundRect">
          <a:avLst>
            <a:gd name="adj" fmla="val 10000"/>
          </a:avLst>
        </a:prstGeom>
        <a:solidFill>
          <a:schemeClr val="accent3">
            <a:hueOff val="-892703"/>
            <a:satOff val="3073"/>
            <a:lumOff val="-2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/>
            <a:t>Антагоністична</a:t>
          </a:r>
          <a:r>
            <a:rPr lang="ru-RU" sz="3400" kern="1200" dirty="0"/>
            <a:t> форма;</a:t>
          </a:r>
        </a:p>
      </dsp:txBody>
      <dsp:txXfrm>
        <a:off x="451310" y="1018553"/>
        <a:ext cx="5011000" cy="894339"/>
      </dsp:txXfrm>
    </dsp:sp>
    <dsp:sp modelId="{84B78D9E-440D-47C0-AAAB-954129535C5C}">
      <dsp:nvSpPr>
        <dsp:cNvPr id="0" name=""/>
        <dsp:cNvSpPr/>
      </dsp:nvSpPr>
      <dsp:spPr>
        <a:xfrm>
          <a:off x="902620" y="2037106"/>
          <a:ext cx="6043630" cy="894339"/>
        </a:xfrm>
        <a:prstGeom prst="roundRect">
          <a:avLst>
            <a:gd name="adj" fmla="val 10000"/>
          </a:avLst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Синергетична форма;</a:t>
          </a:r>
        </a:p>
      </dsp:txBody>
      <dsp:txXfrm>
        <a:off x="902620" y="2037106"/>
        <a:ext cx="5011000" cy="894339"/>
      </dsp:txXfrm>
    </dsp:sp>
    <dsp:sp modelId="{04DAB8B8-AAD7-469A-9BEB-1063BFD037EA}">
      <dsp:nvSpPr>
        <dsp:cNvPr id="0" name=""/>
        <dsp:cNvSpPr/>
      </dsp:nvSpPr>
      <dsp:spPr>
        <a:xfrm>
          <a:off x="1353930" y="3055659"/>
          <a:ext cx="6043630" cy="894339"/>
        </a:xfrm>
        <a:prstGeom prst="roundRect">
          <a:avLst>
            <a:gd name="adj" fmla="val 10000"/>
          </a:avLst>
        </a:prstGeom>
        <a:solidFill>
          <a:schemeClr val="accent3">
            <a:hueOff val="-2678110"/>
            <a:satOff val="9218"/>
            <a:lumOff val="-7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Субстрактна форма;</a:t>
          </a:r>
        </a:p>
      </dsp:txBody>
      <dsp:txXfrm>
        <a:off x="1353930" y="3055659"/>
        <a:ext cx="5011000" cy="894339"/>
      </dsp:txXfrm>
    </dsp:sp>
    <dsp:sp modelId="{3249DC60-DA7F-4028-8E79-5E69BFD65423}">
      <dsp:nvSpPr>
        <dsp:cNvPr id="0" name=""/>
        <dsp:cNvSpPr/>
      </dsp:nvSpPr>
      <dsp:spPr>
        <a:xfrm>
          <a:off x="1805240" y="4074212"/>
          <a:ext cx="6043630" cy="894339"/>
        </a:xfrm>
        <a:prstGeom prst="roundRect">
          <a:avLst>
            <a:gd name="adj" fmla="val 1000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Технологічна форма.</a:t>
          </a:r>
        </a:p>
      </dsp:txBody>
      <dsp:txXfrm>
        <a:off x="1805240" y="4074212"/>
        <a:ext cx="5011000" cy="894339"/>
      </dsp:txXfrm>
    </dsp:sp>
    <dsp:sp modelId="{C29C5D65-2048-459C-A313-660B5AE01786}">
      <dsp:nvSpPr>
        <dsp:cNvPr id="0" name=""/>
        <dsp:cNvSpPr/>
      </dsp:nvSpPr>
      <dsp:spPr>
        <a:xfrm>
          <a:off x="5462310" y="653364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462310" y="653364"/>
        <a:ext cx="581320" cy="581320"/>
      </dsp:txXfrm>
    </dsp:sp>
    <dsp:sp modelId="{26BB727A-4A2D-409A-ABD9-723560E84551}">
      <dsp:nvSpPr>
        <dsp:cNvPr id="0" name=""/>
        <dsp:cNvSpPr/>
      </dsp:nvSpPr>
      <dsp:spPr>
        <a:xfrm>
          <a:off x="5913620" y="1671917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930765"/>
            <a:satOff val="1340"/>
            <a:lumOff val="-32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930765"/>
              <a:satOff val="1340"/>
              <a:lumOff val="-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913620" y="1671917"/>
        <a:ext cx="581320" cy="581320"/>
      </dsp:txXfrm>
    </dsp:sp>
    <dsp:sp modelId="{9B1941E4-8571-4AF8-9540-64F2420E7389}">
      <dsp:nvSpPr>
        <dsp:cNvPr id="0" name=""/>
        <dsp:cNvSpPr/>
      </dsp:nvSpPr>
      <dsp:spPr>
        <a:xfrm>
          <a:off x="6364930" y="267556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861529"/>
            <a:satOff val="2680"/>
            <a:lumOff val="-64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861529"/>
              <a:satOff val="2680"/>
              <a:lumOff val="-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6364930" y="2675565"/>
        <a:ext cx="581320" cy="581320"/>
      </dsp:txXfrm>
    </dsp:sp>
    <dsp:sp modelId="{5782366D-92F4-4DDF-808B-A4B8288A93BA}">
      <dsp:nvSpPr>
        <dsp:cNvPr id="0" name=""/>
        <dsp:cNvSpPr/>
      </dsp:nvSpPr>
      <dsp:spPr>
        <a:xfrm>
          <a:off x="6816240" y="370405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2792294"/>
            <a:satOff val="4020"/>
            <a:lumOff val="-96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2792294"/>
              <a:satOff val="4020"/>
              <a:lumOff val="-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6816240" y="3704055"/>
        <a:ext cx="581320" cy="581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4708A-614E-4766-A671-905EA83AAE4A}">
      <dsp:nvSpPr>
        <dsp:cNvPr id="0" name=""/>
        <dsp:cNvSpPr/>
      </dsp:nvSpPr>
      <dsp:spPr>
        <a:xfrm>
          <a:off x="3277763" y="412955"/>
          <a:ext cx="1703784" cy="11074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Подолання невідомого</a:t>
          </a:r>
        </a:p>
      </dsp:txBody>
      <dsp:txXfrm>
        <a:off x="3277763" y="412955"/>
        <a:ext cx="1703784" cy="1107459"/>
      </dsp:txXfrm>
    </dsp:sp>
    <dsp:sp modelId="{379AB566-DA4C-4E65-96C0-D46EBAF95682}">
      <dsp:nvSpPr>
        <dsp:cNvPr id="0" name=""/>
        <dsp:cNvSpPr/>
      </dsp:nvSpPr>
      <dsp:spPr>
        <a:xfrm>
          <a:off x="2537787" y="1176793"/>
          <a:ext cx="4423346" cy="4423346"/>
        </a:xfrm>
        <a:custGeom>
          <a:avLst/>
          <a:gdLst/>
          <a:ahLst/>
          <a:cxnLst/>
          <a:rect l="0" t="0" r="0" b="0"/>
          <a:pathLst>
            <a:path>
              <a:moveTo>
                <a:pt x="2646307" y="43127"/>
              </a:moveTo>
              <a:arcTo wR="2211673" hR="2211673" stAng="16880005" swAng="9703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17CF8-35D9-4D1B-8D9A-ED8787728CD3}">
      <dsp:nvSpPr>
        <dsp:cNvPr id="0" name=""/>
        <dsp:cNvSpPr/>
      </dsp:nvSpPr>
      <dsp:spPr>
        <a:xfrm>
          <a:off x="5366334" y="1529751"/>
          <a:ext cx="1703784" cy="1107459"/>
        </a:xfrm>
        <a:prstGeom prst="roundRect">
          <a:avLst/>
        </a:prstGeom>
        <a:gradFill rotWithShape="0">
          <a:gsLst>
            <a:gs pos="0">
              <a:schemeClr val="accent3">
                <a:hueOff val="-892703"/>
                <a:satOff val="3073"/>
                <a:lumOff val="-25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892703"/>
                <a:satOff val="3073"/>
                <a:lumOff val="-25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Загроза життю</a:t>
          </a:r>
        </a:p>
      </dsp:txBody>
      <dsp:txXfrm>
        <a:off x="5366334" y="1529751"/>
        <a:ext cx="1703784" cy="1107459"/>
      </dsp:txXfrm>
    </dsp:sp>
    <dsp:sp modelId="{5254CD39-D5BE-42A7-B27A-9DA8F98E5FAC}">
      <dsp:nvSpPr>
        <dsp:cNvPr id="0" name=""/>
        <dsp:cNvSpPr/>
      </dsp:nvSpPr>
      <dsp:spPr>
        <a:xfrm>
          <a:off x="1903126" y="555252"/>
          <a:ext cx="4423346" cy="4423346"/>
        </a:xfrm>
        <a:custGeom>
          <a:avLst/>
          <a:gdLst/>
          <a:ahLst/>
          <a:cxnLst/>
          <a:rect l="0" t="0" r="0" b="0"/>
          <a:pathLst>
            <a:path>
              <a:moveTo>
                <a:pt x="4418036" y="2364848"/>
              </a:moveTo>
              <a:arcTo wR="2211673" hR="2211673" stAng="21838280" swAng="1359449"/>
            </a:path>
          </a:pathLst>
        </a:custGeom>
        <a:noFill/>
        <a:ln w="9525" cap="flat" cmpd="sng" algn="ctr">
          <a:solidFill>
            <a:schemeClr val="accent3">
              <a:hueOff val="-892703"/>
              <a:satOff val="3073"/>
              <a:lumOff val="-250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AD6F-57AC-48F8-B11E-7D3936732842}">
      <dsp:nvSpPr>
        <dsp:cNvPr id="0" name=""/>
        <dsp:cNvSpPr/>
      </dsp:nvSpPr>
      <dsp:spPr>
        <a:xfrm>
          <a:off x="4562896" y="4002477"/>
          <a:ext cx="1703784" cy="1107459"/>
        </a:xfrm>
        <a:prstGeom prst="roundRect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Еволюція творчого процесу</a:t>
          </a:r>
        </a:p>
      </dsp:txBody>
      <dsp:txXfrm>
        <a:off x="4562896" y="4002477"/>
        <a:ext cx="1703784" cy="1107459"/>
      </dsp:txXfrm>
    </dsp:sp>
    <dsp:sp modelId="{F2929397-3318-4004-87B8-9562CA5A02CC}">
      <dsp:nvSpPr>
        <dsp:cNvPr id="0" name=""/>
        <dsp:cNvSpPr/>
      </dsp:nvSpPr>
      <dsp:spPr>
        <a:xfrm>
          <a:off x="1903126" y="555252"/>
          <a:ext cx="4423346" cy="4423346"/>
        </a:xfrm>
        <a:custGeom>
          <a:avLst/>
          <a:gdLst/>
          <a:ahLst/>
          <a:cxnLst/>
          <a:rect l="0" t="0" r="0" b="0"/>
          <a:pathLst>
            <a:path>
              <a:moveTo>
                <a:pt x="2482970" y="4406644"/>
              </a:moveTo>
              <a:arcTo wR="2211673" hR="2211673" stAng="4977241" swAng="845518"/>
            </a:path>
          </a:pathLst>
        </a:custGeom>
        <a:noFill/>
        <a:ln w="952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1FB5-CD4B-4D5F-BA87-C637138BD799}">
      <dsp:nvSpPr>
        <dsp:cNvPr id="0" name=""/>
        <dsp:cNvSpPr/>
      </dsp:nvSpPr>
      <dsp:spPr>
        <a:xfrm>
          <a:off x="1962918" y="4002477"/>
          <a:ext cx="1703784" cy="1107459"/>
        </a:xfrm>
        <a:prstGeom prst="roundRect">
          <a:avLst/>
        </a:prstGeom>
        <a:gradFill rotWithShape="0">
          <a:gsLst>
            <a:gs pos="0">
              <a:schemeClr val="accent3">
                <a:hueOff val="-2678110"/>
                <a:satOff val="9218"/>
                <a:lumOff val="-75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2678110"/>
                <a:satOff val="9218"/>
                <a:lumOff val="-75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виправлення помилок</a:t>
          </a:r>
        </a:p>
      </dsp:txBody>
      <dsp:txXfrm>
        <a:off x="1962918" y="4002477"/>
        <a:ext cx="1703784" cy="1107459"/>
      </dsp:txXfrm>
    </dsp:sp>
    <dsp:sp modelId="{D1822A72-25E4-4A15-B962-DABC73E09FDE}">
      <dsp:nvSpPr>
        <dsp:cNvPr id="0" name=""/>
        <dsp:cNvSpPr/>
      </dsp:nvSpPr>
      <dsp:spPr>
        <a:xfrm>
          <a:off x="1903126" y="555252"/>
          <a:ext cx="4423346" cy="4423346"/>
        </a:xfrm>
        <a:custGeom>
          <a:avLst/>
          <a:gdLst/>
          <a:ahLst/>
          <a:cxnLst/>
          <a:rect l="0" t="0" r="0" b="0"/>
          <a:pathLst>
            <a:path>
              <a:moveTo>
                <a:pt x="234594" y="3202965"/>
              </a:moveTo>
              <a:arcTo wR="2211673" hR="2211673" stAng="9202270" swAng="1359449"/>
            </a:path>
          </a:pathLst>
        </a:custGeom>
        <a:noFill/>
        <a:ln w="9525" cap="flat" cmpd="sng" algn="ctr">
          <a:solidFill>
            <a:schemeClr val="accent3">
              <a:hueOff val="-2678110"/>
              <a:satOff val="9218"/>
              <a:lumOff val="-750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EB23D-3B4E-4DD8-A7FA-BCA0751BB807}">
      <dsp:nvSpPr>
        <dsp:cNvPr id="0" name=""/>
        <dsp:cNvSpPr/>
      </dsp:nvSpPr>
      <dsp:spPr>
        <a:xfrm>
          <a:off x="1159481" y="1529751"/>
          <a:ext cx="1703784" cy="1107459"/>
        </a:xfrm>
        <a:prstGeom prst="roundRect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вихід за межі можливості</a:t>
          </a:r>
        </a:p>
      </dsp:txBody>
      <dsp:txXfrm>
        <a:off x="1159481" y="1529751"/>
        <a:ext cx="1703784" cy="1107459"/>
      </dsp:txXfrm>
    </dsp:sp>
    <dsp:sp modelId="{9B9A5276-6933-48E1-B698-C80963F66F12}">
      <dsp:nvSpPr>
        <dsp:cNvPr id="0" name=""/>
        <dsp:cNvSpPr/>
      </dsp:nvSpPr>
      <dsp:spPr>
        <a:xfrm>
          <a:off x="1291870" y="1161489"/>
          <a:ext cx="4423346" cy="4423346"/>
        </a:xfrm>
        <a:custGeom>
          <a:avLst/>
          <a:gdLst/>
          <a:ahLst/>
          <a:cxnLst/>
          <a:rect l="0" t="0" r="0" b="0"/>
          <a:pathLst>
            <a:path>
              <a:moveTo>
                <a:pt x="1171371" y="259938"/>
              </a:moveTo>
              <a:arcTo wR="2211673" hR="2211673" stAng="14516505" swAng="1002979"/>
            </a:path>
          </a:pathLst>
        </a:custGeom>
        <a:noFill/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2C10F-0CA5-4451-AC05-1B9F8698C0A9}">
      <dsp:nvSpPr>
        <dsp:cNvPr id="0" name=""/>
        <dsp:cNvSpPr/>
      </dsp:nvSpPr>
      <dsp:spPr>
        <a:xfrm>
          <a:off x="1080963" y="1034935"/>
          <a:ext cx="2024433" cy="13502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Поділення негативного на рівні клітини</a:t>
          </a:r>
        </a:p>
      </dsp:txBody>
      <dsp:txXfrm>
        <a:off x="1404873" y="1034935"/>
        <a:ext cx="1700524" cy="1350297"/>
      </dsp:txXfrm>
    </dsp:sp>
    <dsp:sp modelId="{ED8E36EA-9636-4828-8B60-E141D395C332}">
      <dsp:nvSpPr>
        <dsp:cNvPr id="0" name=""/>
        <dsp:cNvSpPr/>
      </dsp:nvSpPr>
      <dsp:spPr>
        <a:xfrm>
          <a:off x="1265" y="495086"/>
          <a:ext cx="1349622" cy="1349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Ідоли роду</a:t>
          </a:r>
        </a:p>
      </dsp:txBody>
      <dsp:txXfrm>
        <a:off x="1265" y="495086"/>
        <a:ext cx="1349622" cy="1349622"/>
      </dsp:txXfrm>
    </dsp:sp>
    <dsp:sp modelId="{FE556159-DFB3-45CE-885A-6DAC2EDC53FB}">
      <dsp:nvSpPr>
        <dsp:cNvPr id="0" name=""/>
        <dsp:cNvSpPr/>
      </dsp:nvSpPr>
      <dsp:spPr>
        <a:xfrm>
          <a:off x="4455020" y="1034935"/>
          <a:ext cx="2024433" cy="1350297"/>
        </a:xfrm>
        <a:prstGeom prst="rect">
          <a:avLst/>
        </a:prstGeom>
        <a:solidFill>
          <a:schemeClr val="accent3">
            <a:tint val="40000"/>
            <a:alpha val="90000"/>
            <a:hueOff val="-2792294"/>
            <a:satOff val="4020"/>
            <a:lumOff val="-96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2792294"/>
              <a:satOff val="4020"/>
              <a:lumOff val="-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Перенос-інтерференція</a:t>
          </a:r>
        </a:p>
      </dsp:txBody>
      <dsp:txXfrm>
        <a:off x="4778929" y="1034935"/>
        <a:ext cx="1700524" cy="1350297"/>
      </dsp:txXfrm>
    </dsp:sp>
    <dsp:sp modelId="{F020E47E-A5B0-4B51-88B9-184A1964F272}">
      <dsp:nvSpPr>
        <dsp:cNvPr id="0" name=""/>
        <dsp:cNvSpPr/>
      </dsp:nvSpPr>
      <dsp:spPr>
        <a:xfrm>
          <a:off x="3375322" y="495086"/>
          <a:ext cx="1349622" cy="1349622"/>
        </a:xfrm>
        <a:prstGeom prst="ellipse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Смислове поле</a:t>
          </a:r>
        </a:p>
      </dsp:txBody>
      <dsp:txXfrm>
        <a:off x="3375322" y="495086"/>
        <a:ext cx="1349622" cy="134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CC6D-6E12-444C-A36E-ECE1B75021C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753D-DE43-46A8-A202-D6DD75EA5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22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A96-F562-4D42-9C2E-13CD4D1CA077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8B94-4BD3-400A-8431-A9928F97C872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DE7-EF0C-4516-B3E2-EBE414AF46CA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3131-48BD-4569-BFF8-8AB41A029970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0E77-22A0-4257-AA38-B1F5C127097D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E42C-1890-4B12-B32A-8AC06A53B77A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F835-54E7-46C8-9980-C29F39893E2B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73B-95FC-4FB3-A2C2-AC78118099DB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7F8C-0D02-4FD8-9C5A-E2640D425033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2F5D-58E0-45C3-A0A6-2D83F03AA015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1349-1CA6-49CE-A1CC-66FDC6E8A33B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056180-52C6-47AC-98D3-D18D1A6098F3}" type="datetime1">
              <a:rPr lang="ru-RU" smtClean="0"/>
              <a:pPr/>
              <a:t>29.05.2024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AFE3F2-0591-4632-8DE5-210C9C9E81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531440"/>
            <a:ext cx="6984776" cy="3430501"/>
          </a:xfr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“Методологічні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проблеми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ортобіозу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рушія розвитку особистості в умовах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війни”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на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904552" y="2904551"/>
            <a:ext cx="6780703" cy="971600"/>
          </a:xfrm>
          <a:prstGeom prst="rect">
            <a:avLst/>
          </a:prstGeom>
        </p:spPr>
      </p:pic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91631" y="2981849"/>
            <a:ext cx="6780703" cy="9716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3467649"/>
            <a:ext cx="7296590" cy="2553639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МАКСИМЕНКО</a:t>
            </a:r>
            <a:r>
              <a:rPr kumimoji="0" lang="uk-UA" sz="1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СЕРГІЙ ДМИТРОВИЧ</a:t>
            </a:r>
          </a:p>
          <a:p>
            <a:pPr lvl="0" algn="ctr">
              <a:spcBef>
                <a:spcPct val="0"/>
              </a:spcBef>
            </a:pPr>
            <a:r>
              <a:rPr lang="uk-UA" sz="6000" dirty="0"/>
              <a:t>доктор психологічних наук, професор, заслужений діяч науки і техніки України, дійсний член Міжнародної ради психологів (США), дійсний член Європейської академії природничих наук (ФРН. м. Ганновер), голова Товариства психологів України, Президентом в Україні міжнародної організації «Глобальний союз науковців за мир» («</a:t>
            </a:r>
            <a:r>
              <a:rPr lang="ru-RU" sz="6000" dirty="0"/>
              <a:t>Global Union of Scientists for Peace</a:t>
            </a:r>
            <a:r>
              <a:rPr lang="uk-UA" sz="6000" dirty="0"/>
              <a:t>»), США,  </a:t>
            </a:r>
            <a:r>
              <a:rPr kumimoji="0" lang="ru-RU" sz="53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53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latin typeface="+mj-lt"/>
                <a:cs typeface="Times New Roman" pitchFamily="18" charset="0"/>
              </a:rPr>
              <a:t>Особистість</a:t>
            </a:r>
            <a:r>
              <a:rPr lang="uk-UA" dirty="0">
                <a:latin typeface="+mj-lt"/>
                <a:cs typeface="Times New Roman" pitchFamily="18" charset="0"/>
              </a:rPr>
              <a:t>  зароджується і народжується в любові; самоздійснюється, як цілісна духовна істота в природних і суспільних векторах ноосфери і є центром , генетично висхідною одиницею всесвіту.</a:t>
            </a:r>
          </a:p>
          <a:p>
            <a:pPr algn="just"/>
            <a:r>
              <a:rPr lang="uk-UA" b="1" dirty="0">
                <a:latin typeface="+mj-lt"/>
              </a:rPr>
              <a:t>Особистість </a:t>
            </a:r>
            <a:r>
              <a:rPr lang="uk-UA" dirty="0">
                <a:latin typeface="+mj-lt"/>
              </a:rPr>
              <a:t>– це форма існування психіки людини, яка являє собою цілісність, здатну до саморозвитку, самовизначення, свідомої предметної діяльності і саморегуляції та має свій унікальний і неповторний внутрішній світ.</a:t>
            </a:r>
            <a:endParaRPr lang="ru-RU" dirty="0">
              <a:latin typeface="+mj-lt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4" name="Рисунок 13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10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429000"/>
            <a:ext cx="5544616" cy="576064"/>
          </a:xfr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Атрибутивні ознаки особистості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4077072"/>
            <a:ext cx="57606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4437112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80312" y="4149080"/>
            <a:ext cx="423664" cy="639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5157192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цілісність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5661248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активність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4941168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 унікальність</a:t>
            </a: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3131840" y="0"/>
            <a:ext cx="2914650" cy="12382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Особистість</a:t>
            </a:r>
            <a:r>
              <a:rPr kumimoji="0" lang="uk-UA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(витоки)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flipH="1">
            <a:off x="2339752" y="1052736"/>
            <a:ext cx="914028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>
            <a:off x="4619626" y="1340768"/>
            <a:ext cx="24382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5"/>
          <p:cNvCxnSpPr>
            <a:cxnSpLocks noChangeShapeType="1"/>
          </p:cNvCxnSpPr>
          <p:nvPr/>
        </p:nvCxnSpPr>
        <p:spPr bwMode="auto">
          <a:xfrm>
            <a:off x="6012160" y="1052736"/>
            <a:ext cx="720080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39552" y="1700808"/>
            <a:ext cx="2304256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Відновлення  і зміцнення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3923928" y="2204864"/>
            <a:ext cx="1609725" cy="561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Едукація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300192" y="1700808"/>
            <a:ext cx="2448272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Вдосконалення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2800" smtClean="0"/>
              <a:pPr/>
              <a:t>11</a:t>
            </a:fld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15816" y="1124744"/>
            <a:ext cx="33123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Ознаки розвитку особистості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538" name="Прямоугольник 233"/>
          <p:cNvSpPr>
            <a:spLocks noChangeArrowheads="1"/>
          </p:cNvSpPr>
          <p:nvPr/>
        </p:nvSpPr>
        <p:spPr bwMode="auto">
          <a:xfrm>
            <a:off x="323528" y="3356992"/>
            <a:ext cx="2016224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1. Відсутність віднесеності до заздалегідь встановленого еталону, зразку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Прямоугольник 234"/>
          <p:cNvSpPr>
            <a:spLocks noChangeArrowheads="1"/>
          </p:cNvSpPr>
          <p:nvPr/>
        </p:nvSpPr>
        <p:spPr bwMode="auto">
          <a:xfrm>
            <a:off x="2411760" y="4509120"/>
            <a:ext cx="2088232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2. Наступність, обумовленість попередніми подіями розвитку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Прямоугольник 231"/>
          <p:cNvSpPr>
            <a:spLocks noChangeArrowheads="1"/>
          </p:cNvSpPr>
          <p:nvPr/>
        </p:nvSpPr>
        <p:spPr bwMode="auto">
          <a:xfrm>
            <a:off x="6588224" y="3140968"/>
            <a:ext cx="2232248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4.Універсальність як самоціль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Прямоугольник 232"/>
          <p:cNvSpPr>
            <a:spLocks noChangeArrowheads="1"/>
          </p:cNvSpPr>
          <p:nvPr/>
        </p:nvSpPr>
        <p:spPr bwMode="auto">
          <a:xfrm>
            <a:off x="4572000" y="4365104"/>
            <a:ext cx="3024336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Цілісність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випереджає розвиток окремих частин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Прямая соединительная линия 235"/>
          <p:cNvSpPr>
            <a:spLocks noChangeShapeType="1"/>
          </p:cNvSpPr>
          <p:nvPr/>
        </p:nvSpPr>
        <p:spPr bwMode="auto">
          <a:xfrm flipH="1">
            <a:off x="1547664" y="2204864"/>
            <a:ext cx="1346448" cy="1080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3" name="Прямая соединительная линия 236"/>
          <p:cNvSpPr>
            <a:spLocks noChangeShapeType="1"/>
          </p:cNvSpPr>
          <p:nvPr/>
        </p:nvSpPr>
        <p:spPr bwMode="auto">
          <a:xfrm flipH="1">
            <a:off x="3347864" y="2276872"/>
            <a:ext cx="360040" cy="2160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Прямая соединительная линия 237"/>
          <p:cNvSpPr>
            <a:spLocks noChangeShapeType="1"/>
          </p:cNvSpPr>
          <p:nvPr/>
        </p:nvSpPr>
        <p:spPr bwMode="auto">
          <a:xfrm>
            <a:off x="5436096" y="2276872"/>
            <a:ext cx="504056" cy="20882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1" name="Прямая соединительная линия 238"/>
          <p:cNvSpPr>
            <a:spLocks noChangeShapeType="1"/>
          </p:cNvSpPr>
          <p:nvPr/>
        </p:nvSpPr>
        <p:spPr bwMode="auto">
          <a:xfrm>
            <a:off x="5868144" y="2276872"/>
            <a:ext cx="1584176" cy="7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20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25" name="Рисунок 24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26" name="Рисунок 2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27" name="Рисунок 2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12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8" y="678"/>
            <a:ext cx="9144000" cy="6858000"/>
          </a:xfrm>
          <a:prstGeom prst="rect">
            <a:avLst/>
          </a:prstGeom>
        </p:spPr>
      </p:pic>
      <p:sp>
        <p:nvSpPr>
          <p:cNvPr id="23554" name="Прямоугольник 226"/>
          <p:cNvSpPr>
            <a:spLocks noChangeArrowheads="1"/>
          </p:cNvSpPr>
          <p:nvPr/>
        </p:nvSpPr>
        <p:spPr bwMode="auto">
          <a:xfrm>
            <a:off x="2339752" y="980728"/>
            <a:ext cx="4552032" cy="576064"/>
          </a:xfrm>
          <a:prstGeom prst="rect">
            <a:avLst/>
          </a:prstGeom>
          <a:ln>
            <a:solidFill>
              <a:srgbClr val="FFFF66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cs typeface="Arial" pitchFamily="34" charset="0"/>
              </a:rPr>
              <a:t>Змістові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mbria" pitchFamily="18" charset="0"/>
                <a:cs typeface="Arial" pitchFamily="34" charset="0"/>
              </a:rPr>
              <a:t> ознаки особистості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Прямоугольник 221"/>
          <p:cNvSpPr>
            <a:spLocks noChangeArrowheads="1"/>
          </p:cNvSpPr>
          <p:nvPr/>
        </p:nvSpPr>
        <p:spPr bwMode="auto">
          <a:xfrm>
            <a:off x="395536" y="3068960"/>
            <a:ext cx="1584176" cy="4869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цілісність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Прямоугольник 220"/>
          <p:cNvSpPr>
            <a:spLocks noChangeArrowheads="1"/>
          </p:cNvSpPr>
          <p:nvPr/>
        </p:nvSpPr>
        <p:spPr bwMode="auto">
          <a:xfrm>
            <a:off x="3491880" y="3068960"/>
            <a:ext cx="1584176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унікальність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Прямоугольник 219"/>
          <p:cNvSpPr>
            <a:spLocks noChangeArrowheads="1"/>
          </p:cNvSpPr>
          <p:nvPr/>
        </p:nvSpPr>
        <p:spPr bwMode="auto">
          <a:xfrm>
            <a:off x="5220072" y="3429000"/>
            <a:ext cx="1512168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активність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Прямоугольник 218"/>
          <p:cNvSpPr>
            <a:spLocks noChangeArrowheads="1"/>
          </p:cNvSpPr>
          <p:nvPr/>
        </p:nvSpPr>
        <p:spPr bwMode="auto">
          <a:xfrm>
            <a:off x="7092280" y="3356992"/>
            <a:ext cx="1512168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вираження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Прямоугольник 215"/>
          <p:cNvSpPr>
            <a:spLocks noChangeArrowheads="1"/>
          </p:cNvSpPr>
          <p:nvPr/>
        </p:nvSpPr>
        <p:spPr bwMode="auto">
          <a:xfrm>
            <a:off x="905577" y="4032779"/>
            <a:ext cx="1728192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саморозвиток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Прямоугольник 216"/>
          <p:cNvSpPr>
            <a:spLocks noChangeArrowheads="1"/>
          </p:cNvSpPr>
          <p:nvPr/>
        </p:nvSpPr>
        <p:spPr bwMode="auto">
          <a:xfrm>
            <a:off x="2812225" y="4068783"/>
            <a:ext cx="1728192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відкритість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Прямоугольник 217"/>
          <p:cNvSpPr>
            <a:spLocks noChangeArrowheads="1"/>
          </p:cNvSpPr>
          <p:nvPr/>
        </p:nvSpPr>
        <p:spPr bwMode="auto">
          <a:xfrm>
            <a:off x="7308304" y="2564904"/>
            <a:ext cx="1835696" cy="5589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саморегуляція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Прямоугольник 214"/>
          <p:cNvSpPr>
            <a:spLocks noChangeArrowheads="1"/>
          </p:cNvSpPr>
          <p:nvPr/>
        </p:nvSpPr>
        <p:spPr bwMode="auto">
          <a:xfrm>
            <a:off x="6156176" y="4077072"/>
            <a:ext cx="1944216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ewtonC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ewtonC"/>
                <a:ea typeface="Times New Roman" pitchFamily="18" charset="0"/>
                <a:cs typeface="Times New Roman" pitchFamily="18" charset="0"/>
              </a:rPr>
              <a:t>незавершеність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Прямая соединительная линия 222"/>
          <p:cNvSpPr>
            <a:spLocks noChangeShapeType="1"/>
          </p:cNvSpPr>
          <p:nvPr/>
        </p:nvSpPr>
        <p:spPr bwMode="auto">
          <a:xfrm flipH="1">
            <a:off x="905576" y="1484784"/>
            <a:ext cx="1434175" cy="15841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9" name="Прямая соединительная линия 223"/>
          <p:cNvSpPr>
            <a:spLocks noChangeShapeType="1"/>
          </p:cNvSpPr>
          <p:nvPr/>
        </p:nvSpPr>
        <p:spPr bwMode="auto">
          <a:xfrm flipH="1">
            <a:off x="1979712" y="1584507"/>
            <a:ext cx="864096" cy="24482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8" name="Прямая соединительная линия 224"/>
          <p:cNvSpPr>
            <a:spLocks noChangeShapeType="1"/>
          </p:cNvSpPr>
          <p:nvPr/>
        </p:nvSpPr>
        <p:spPr bwMode="auto">
          <a:xfrm>
            <a:off x="2843808" y="1583632"/>
            <a:ext cx="648072" cy="24482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7" name="Прямая соединительная линия 225"/>
          <p:cNvSpPr>
            <a:spLocks noChangeShapeType="1"/>
          </p:cNvSpPr>
          <p:nvPr/>
        </p:nvSpPr>
        <p:spPr bwMode="auto">
          <a:xfrm>
            <a:off x="3491880" y="1556792"/>
            <a:ext cx="648072" cy="15121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6" name="Прямая соединительная линия 227"/>
          <p:cNvSpPr>
            <a:spLocks noChangeShapeType="1"/>
          </p:cNvSpPr>
          <p:nvPr/>
        </p:nvSpPr>
        <p:spPr bwMode="auto">
          <a:xfrm>
            <a:off x="5796136" y="1556792"/>
            <a:ext cx="42292" cy="17784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5" name="Прямая соединительная линия 228"/>
          <p:cNvSpPr>
            <a:spLocks noChangeShapeType="1"/>
          </p:cNvSpPr>
          <p:nvPr/>
        </p:nvSpPr>
        <p:spPr bwMode="auto">
          <a:xfrm>
            <a:off x="6228184" y="1556792"/>
            <a:ext cx="720080" cy="252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7" name="Прямая соединительная линия 229"/>
          <p:cNvSpPr>
            <a:spLocks noChangeShapeType="1"/>
          </p:cNvSpPr>
          <p:nvPr/>
        </p:nvSpPr>
        <p:spPr bwMode="auto">
          <a:xfrm>
            <a:off x="6876256" y="1484784"/>
            <a:ext cx="1346448" cy="10629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66" name="Прямая соединительная линия 230"/>
          <p:cNvSpPr>
            <a:spLocks noChangeShapeType="1"/>
          </p:cNvSpPr>
          <p:nvPr/>
        </p:nvSpPr>
        <p:spPr bwMode="auto">
          <a:xfrm>
            <a:off x="6372200" y="1556792"/>
            <a:ext cx="1008112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29" name="Рисунок 2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30" name="Рисунок 2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31" name="Рисунок 3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13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92075" indent="19050" algn="just">
              <a:buNone/>
            </a:pPr>
            <a:r>
              <a:rPr lang="uk-UA" sz="2800" b="1" i="1" dirty="0"/>
              <a:t>Метод</a:t>
            </a:r>
            <a:r>
              <a:rPr lang="uk-UA" sz="2800" dirty="0"/>
              <a:t> є ключовою ланкою розкриття </a:t>
            </a:r>
            <a:r>
              <a:rPr lang="uk-UA" sz="2800" b="1" i="1" dirty="0"/>
              <a:t>сутнісних рис особистості.</a:t>
            </a:r>
            <a:endParaRPr lang="ru-RU" sz="2800" b="1" i="1" dirty="0"/>
          </a:p>
          <a:p>
            <a:pPr marL="92075" indent="19050" algn="just">
              <a:buNone/>
            </a:pPr>
            <a:r>
              <a:rPr lang="uk-UA" sz="2800" dirty="0"/>
              <a:t>Нас цікавить розвиток психіки людини як вільної і креативної особи, здатної змінювати як світ зовнішній, так і внутрішній, власний. Аналіз засвідчує, що методологія, розроблена в межах культурно-історичної теорії, здатна вирішити поставлену проблему, але за умови докорінної модифікації методу.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pic>
        <p:nvPicPr>
          <p:cNvPr id="9" name="Рисунок 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14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Експериментально-генетичний метод </a:t>
            </a:r>
            <a:r>
              <a:rPr lang="ru-RU" dirty="0"/>
              <a:t>задає способи побудови вищих психічних функцій, рис, яких набуває суб'єкт у процесі опрацювання навчального змісту. А опрацювання поєднує генетичні та структурно-функціональні властивості психічного й містить структури (у формі аналізу), подібні до психічного явища.</a:t>
            </a:r>
          </a:p>
          <a:p>
            <a:pPr algn="just"/>
            <a:r>
              <a:rPr lang="uk-UA" dirty="0"/>
              <a:t>         Тлумачення психічних процесів як регуляторів діяльності та поведінки людини змушує визнати, що закономірності психічного розвитку — це потрібний і логічно зумовлений наслідок, це властивість їх як структур, створених експериментально-генетичним методом.</a:t>
            </a:r>
            <a:endParaRPr lang="ru-RU" dirty="0"/>
          </a:p>
          <a:p>
            <a:pPr algn="just"/>
            <a:r>
              <a:rPr lang="uk-UA" dirty="0"/>
              <a:t>       </a:t>
            </a:r>
            <a:r>
              <a:rPr lang="ru-RU" dirty="0"/>
              <a:t>Аналізуючи досвід експериментального навчання, потрібно дати визначення системи принципів побудови експериментально-генетичного дослідження 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11760" y="908720"/>
            <a:ext cx="5112568" cy="792088"/>
          </a:xfrm>
          <a:prstGeom prst="rect">
            <a:avLst/>
          </a:prstGeom>
          <a:ln w="38100" cap="flat" cmpd="sng" algn="ctr">
            <a:solidFill>
              <a:srgbClr val="FFFF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3200" b="1" u="sng" dirty="0">
                <a:solidFill>
                  <a:schemeClr val="tx2"/>
                </a:solidFill>
              </a:rPr>
              <a:t>Експериментально–генетичний метод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9" name="Рисунок 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15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8" y="28010"/>
            <a:ext cx="9144000" cy="6858000"/>
          </a:xfrm>
          <a:prstGeom prst="rect">
            <a:avLst/>
          </a:prstGeom>
        </p:spPr>
      </p:pic>
      <p:pic>
        <p:nvPicPr>
          <p:cNvPr id="5" name="Рисунок 4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Прямоугольник 203"/>
          <p:cNvSpPr>
            <a:spLocks noChangeArrowheads="1"/>
          </p:cNvSpPr>
          <p:nvPr/>
        </p:nvSpPr>
        <p:spPr bwMode="auto">
          <a:xfrm>
            <a:off x="2483768" y="1052736"/>
            <a:ext cx="4536504" cy="8640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</a:t>
            </a:r>
            <a:r>
              <a:rPr lang="uk-UA" sz="2400" b="1" dirty="0">
                <a:solidFill>
                  <a:schemeClr val="tx2"/>
                </a:solidFill>
              </a:rPr>
              <a:t>инципи  експериментально-генетичного </a:t>
            </a:r>
            <a:r>
              <a:rPr lang="ru-RU" sz="2400" b="1" dirty="0">
                <a:solidFill>
                  <a:schemeClr val="tx2"/>
                </a:solidFill>
              </a:rPr>
              <a:t>методу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 flipH="1">
            <a:off x="1547663" y="1916833"/>
            <a:ext cx="1950218" cy="10355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3131839" y="1923496"/>
            <a:ext cx="1118119" cy="24356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796036" y="1916832"/>
            <a:ext cx="1144116" cy="24482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796136" y="1916833"/>
            <a:ext cx="1080120" cy="10801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520" y="2996952"/>
            <a:ext cx="194421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Принцип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аналіз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за одиницями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483768" y="4359155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Принцип історизму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996036" y="4365104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Принцип системності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876256" y="3024962"/>
            <a:ext cx="194421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Принцип проектування і моделювання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16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2285932"/>
            <a:ext cx="8568952" cy="4525963"/>
          </a:xfrm>
        </p:spPr>
        <p:txBody>
          <a:bodyPr/>
          <a:lstStyle/>
          <a:p>
            <a:pPr algn="just"/>
            <a:r>
              <a:rPr lang="ru-RU" sz="2800" dirty="0" err="1"/>
              <a:t>Впродовж</a:t>
            </a:r>
            <a:r>
              <a:rPr lang="ru-RU" sz="2800" dirty="0"/>
              <a:t> </a:t>
            </a:r>
            <a:r>
              <a:rPr lang="ru-RU" sz="2800" dirty="0" err="1"/>
              <a:t>тривалого</a:t>
            </a:r>
            <a:r>
              <a:rPr lang="ru-RU" sz="2800" dirty="0"/>
              <a:t> часу нами </a:t>
            </a:r>
            <a:r>
              <a:rPr lang="ru-RU" sz="2800" dirty="0" err="1"/>
              <a:t>застосовувався</a:t>
            </a:r>
            <a:r>
              <a:rPr lang="ru-RU" sz="2800" dirty="0"/>
              <a:t> </a:t>
            </a:r>
            <a:r>
              <a:rPr lang="ru-RU" sz="2800" b="1" u="sng" dirty="0"/>
              <a:t>генетико-</a:t>
            </a:r>
            <a:r>
              <a:rPr lang="ru-RU" sz="2800" b="1" u="sng" dirty="0" err="1"/>
              <a:t>моделюючий</a:t>
            </a:r>
            <a:r>
              <a:rPr lang="ru-RU" sz="2800" b="1" u="sng" dirty="0"/>
              <a:t> метод,</a:t>
            </a:r>
            <a:r>
              <a:rPr lang="ru-RU" sz="2800" dirty="0"/>
              <a:t> що дозволило відкрити значну кількість механізмів розвитку в</a:t>
            </a:r>
            <a:r>
              <a:rPr lang="ru-RU" sz="2800" u="sng" dirty="0"/>
              <a:t> </a:t>
            </a:r>
            <a:r>
              <a:rPr lang="ru-RU" sz="2800" u="sng" dirty="0" err="1"/>
              <a:t>спеціально</a:t>
            </a:r>
            <a:r>
              <a:rPr lang="ru-RU" sz="2800" u="sng" dirty="0"/>
              <a:t> </a:t>
            </a:r>
            <a:r>
              <a:rPr lang="ru-RU" sz="2800" u="sng" dirty="0" err="1"/>
              <a:t>змодельованому</a:t>
            </a:r>
            <a:r>
              <a:rPr lang="ru-RU" sz="2800" dirty="0"/>
              <a:t> прородньо-культурному просторі. Зараз ми відчуваємо певну обмеженість цього методу, саме в частині моделювання.</a:t>
            </a:r>
          </a:p>
          <a:p>
            <a:pPr algn="just"/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736" y="836712"/>
            <a:ext cx="5112568" cy="792088"/>
          </a:xfrm>
          <a:prstGeom prst="rect">
            <a:avLst/>
          </a:prstGeom>
          <a:ln w="38100" cap="flat" cmpd="sng" algn="ctr">
            <a:solidFill>
              <a:srgbClr val="FFFF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</a:rPr>
              <a:t>Генетико-моделюючий метод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9" name="Рисунок 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17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Прямоугольник 203"/>
          <p:cNvSpPr>
            <a:spLocks noChangeArrowheads="1"/>
          </p:cNvSpPr>
          <p:nvPr/>
        </p:nvSpPr>
        <p:spPr bwMode="auto">
          <a:xfrm>
            <a:off x="2219092" y="980728"/>
            <a:ext cx="4536504" cy="8640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Пр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инципи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 генетико-моделюючого методу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sp>
        <p:nvSpPr>
          <p:cNvPr id="1027" name="Прямая соединительная линия 209"/>
          <p:cNvSpPr>
            <a:spLocks noChangeShapeType="1"/>
          </p:cNvSpPr>
          <p:nvPr/>
        </p:nvSpPr>
        <p:spPr bwMode="auto">
          <a:xfrm flipH="1">
            <a:off x="1115616" y="1916833"/>
            <a:ext cx="1728192" cy="7705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Прямоугольник 204"/>
          <p:cNvSpPr>
            <a:spLocks noChangeArrowheads="1"/>
          </p:cNvSpPr>
          <p:nvPr/>
        </p:nvSpPr>
        <p:spPr bwMode="auto">
          <a:xfrm>
            <a:off x="215516" y="2687377"/>
            <a:ext cx="1656184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аналіз за одиницями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Прямая соединительная линия 211"/>
          <p:cNvSpPr>
            <a:spLocks noChangeShapeType="1"/>
          </p:cNvSpPr>
          <p:nvPr/>
        </p:nvSpPr>
        <p:spPr bwMode="auto">
          <a:xfrm flipH="1">
            <a:off x="2411760" y="1988840"/>
            <a:ext cx="1053852" cy="18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Прямоугольник 205"/>
          <p:cNvSpPr>
            <a:spLocks noChangeArrowheads="1"/>
          </p:cNvSpPr>
          <p:nvPr/>
        </p:nvSpPr>
        <p:spPr bwMode="auto">
          <a:xfrm>
            <a:off x="1043608" y="3861048"/>
            <a:ext cx="180020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рефлексивний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регулятивізм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Прямая соединительная линия 212"/>
          <p:cNvSpPr>
            <a:spLocks noChangeShapeType="1"/>
          </p:cNvSpPr>
          <p:nvPr/>
        </p:nvSpPr>
        <p:spPr bwMode="auto">
          <a:xfrm>
            <a:off x="4283968" y="1988840"/>
            <a:ext cx="0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Прямоугольник 206"/>
          <p:cNvSpPr>
            <a:spLocks noChangeArrowheads="1"/>
          </p:cNvSpPr>
          <p:nvPr/>
        </p:nvSpPr>
        <p:spPr bwMode="auto">
          <a:xfrm>
            <a:off x="3347864" y="3789040"/>
            <a:ext cx="1872208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єдність біологічного і соціального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Прямая соединительная линия 213"/>
          <p:cNvSpPr>
            <a:spLocks noChangeShapeType="1"/>
          </p:cNvSpPr>
          <p:nvPr/>
        </p:nvSpPr>
        <p:spPr bwMode="auto">
          <a:xfrm>
            <a:off x="5364088" y="1916832"/>
            <a:ext cx="864096" cy="18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Прямоугольник 207"/>
          <p:cNvSpPr>
            <a:spLocks noChangeArrowheads="1"/>
          </p:cNvSpPr>
          <p:nvPr/>
        </p:nvSpPr>
        <p:spPr bwMode="auto">
          <a:xfrm>
            <a:off x="5580112" y="3789040"/>
            <a:ext cx="2232248" cy="9738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єдність генетичної і соціальної лінії розвитку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Прямая соединительная линия 210"/>
          <p:cNvSpPr>
            <a:spLocks noChangeShapeType="1"/>
          </p:cNvSpPr>
          <p:nvPr/>
        </p:nvSpPr>
        <p:spPr bwMode="auto">
          <a:xfrm>
            <a:off x="6084168" y="1916833"/>
            <a:ext cx="1692188" cy="770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Прямоугольник 208"/>
          <p:cNvSpPr>
            <a:spLocks noChangeArrowheads="1"/>
          </p:cNvSpPr>
          <p:nvPr/>
        </p:nvSpPr>
        <p:spPr bwMode="auto">
          <a:xfrm>
            <a:off x="6876256" y="2687377"/>
            <a:ext cx="1800200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креативність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9" name="Рисунок 1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18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нас цікавить сам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власн</a:t>
            </a:r>
            <a:r>
              <a:rPr lang="uk-UA" dirty="0"/>
              <a:t>е</a:t>
            </a:r>
            <a:r>
              <a:rPr lang="ru-RU" dirty="0"/>
              <a:t> постановки і вирішення завдань досліджуваними в принципово </a:t>
            </a:r>
            <a:r>
              <a:rPr lang="ru-RU" b="1" u="sng" dirty="0"/>
              <a:t>будь-яких</a:t>
            </a:r>
            <a:r>
              <a:rPr lang="ru-RU" dirty="0"/>
              <a:t> умовах. Іншими словами, нас цікавить креативність особи в її розвитку.</a:t>
            </a:r>
          </a:p>
          <a:p>
            <a:pPr algn="just"/>
            <a:r>
              <a:rPr lang="ru-RU" dirty="0"/>
              <a:t>Тож вважаємо доцільним назвати метод, про який йдеться, </a:t>
            </a:r>
            <a:r>
              <a:rPr lang="ru-RU" b="1" u="sng" dirty="0"/>
              <a:t>генетико-креативним. </a:t>
            </a:r>
            <a:r>
              <a:rPr lang="ru-RU" dirty="0"/>
              <a:t>Перед нами відкривається зовсім нове поле пошуку в просторі вільних (правильних і помилкових) особистісних дій. Зокрема, ми прогнозуємо появу нового погляду на роль генетичних, власне </a:t>
            </a:r>
            <a:r>
              <a:rPr lang="ru-RU" dirty="0" err="1"/>
              <a:t>спадкових</a:t>
            </a:r>
            <a:r>
              <a:rPr lang="ru-RU" dirty="0"/>
              <a:t>                    </a:t>
            </a:r>
            <a:r>
              <a:rPr lang="ru-RU" dirty="0" err="1"/>
              <a:t>чинників</a:t>
            </a:r>
            <a:r>
              <a:rPr lang="ru-RU" dirty="0"/>
              <a:t> в існуванні та становленні людини.</a:t>
            </a:r>
          </a:p>
          <a:p>
            <a:endParaRPr lang="ru-RU" dirty="0"/>
          </a:p>
        </p:txBody>
      </p:sp>
      <p:pic>
        <p:nvPicPr>
          <p:cNvPr id="5" name="Рисунок 4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6" y="955135"/>
            <a:ext cx="5112568" cy="792088"/>
          </a:xfrm>
          <a:prstGeom prst="rect">
            <a:avLst/>
          </a:prstGeom>
          <a:ln w="38100" cap="flat" cmpd="sng" algn="ctr">
            <a:solidFill>
              <a:srgbClr val="FFFF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Генетико-креативний </a:t>
            </a:r>
            <a:r>
              <a:rPr lang="uk-UA" sz="2800" b="1" u="sng" dirty="0">
                <a:solidFill>
                  <a:srgbClr val="FF0000"/>
                </a:solidFill>
              </a:rPr>
              <a:t>метод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19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6" y="-126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/>
          <a:lstStyle/>
          <a:p>
            <a:pPr algn="just"/>
            <a:r>
              <a:rPr lang="uk-UA" dirty="0"/>
              <a:t>Вихідні </a:t>
            </a:r>
            <a:r>
              <a:rPr lang="uk-UA" b="1" dirty="0"/>
              <a:t>методологеми генетичної психології</a:t>
            </a:r>
            <a:r>
              <a:rPr lang="uk-UA" dirty="0"/>
              <a:t> визначають магістральні лінії дослідження психології особистості і центральні питання:</a:t>
            </a:r>
          </a:p>
          <a:p>
            <a:pPr algn="just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55776" y="3068960"/>
          <a:ext cx="439248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2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4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203"/>
          <p:cNvSpPr>
            <a:spLocks noChangeArrowheads="1"/>
          </p:cNvSpPr>
          <p:nvPr/>
        </p:nvSpPr>
        <p:spPr bwMode="auto">
          <a:xfrm>
            <a:off x="2555776" y="1196752"/>
            <a:ext cx="4536504" cy="8640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Пр</a:t>
            </a:r>
            <a:r>
              <a:rPr lang="uk-UA" sz="2400" b="1" u="sng" dirty="0">
                <a:solidFill>
                  <a:srgbClr val="FF0000"/>
                </a:solidFill>
              </a:rPr>
              <a:t>инципи генетико-креативного метода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pic>
        <p:nvPicPr>
          <p:cNvPr id="9" name="Рисунок 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 flipH="1">
            <a:off x="1259632" y="2132856"/>
            <a:ext cx="1422549" cy="1305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2267744" y="2204864"/>
            <a:ext cx="865138" cy="252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707904" y="2204864"/>
            <a:ext cx="0" cy="145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824028" y="2060848"/>
            <a:ext cx="198022" cy="26642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292080" y="2060848"/>
            <a:ext cx="1152128" cy="20710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444208" y="2132856"/>
            <a:ext cx="1080120" cy="7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23528" y="3573016"/>
            <a:ext cx="1872208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розвитку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87624" y="4797152"/>
            <a:ext cx="187220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переживання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987824" y="3789040"/>
            <a:ext cx="1600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свободи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211960" y="4725144"/>
            <a:ext cx="164623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взаємодії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140830" y="4113076"/>
            <a:ext cx="2304256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невизначеності та індетермінізму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020272" y="2924944"/>
            <a:ext cx="2123728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принцип терапевтичного ефекту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20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Ортобіоз</a:t>
            </a:r>
            <a:r>
              <a:rPr lang="uk-UA" dirty="0"/>
              <a:t> </a:t>
            </a:r>
            <a:r>
              <a:rPr lang="ru-RU" dirty="0"/>
              <a:t>- </a:t>
            </a:r>
            <a:r>
              <a:rPr lang="uk-UA" dirty="0"/>
              <a:t> можливість людини прожити повний  природний цикл життя, який впливами різних дисгармоній будови і розвитку організму та суперечностей  життя у соціумі практично не досягається.</a:t>
            </a:r>
            <a:endParaRPr lang="ru-RU" dirty="0"/>
          </a:p>
          <a:p>
            <a:pPr algn="ctr"/>
            <a:r>
              <a:rPr lang="uk-UA" dirty="0"/>
              <a:t>      Теорія </a:t>
            </a:r>
            <a:r>
              <a:rPr lang="uk-UA" dirty="0" err="1"/>
              <a:t>ортобіозу</a:t>
            </a:r>
            <a:r>
              <a:rPr lang="uk-UA" dirty="0"/>
              <a:t> передбачає засоби виправлення дисгармонії людської  природи, подолання психологічної  дисгармонії та створення соціальних умов </a:t>
            </a:r>
            <a:r>
              <a:rPr lang="uk-UA" b="1" dirty="0"/>
              <a:t>психічного</a:t>
            </a:r>
            <a:r>
              <a:rPr lang="uk-UA" dirty="0"/>
              <a:t> </a:t>
            </a:r>
            <a:r>
              <a:rPr lang="uk-UA" b="1" dirty="0" err="1"/>
              <a:t>ортобіозу</a:t>
            </a:r>
            <a:r>
              <a:rPr lang="uk-UA" b="1" dirty="0"/>
              <a:t> </a:t>
            </a:r>
            <a:r>
              <a:rPr lang="uk-UA" dirty="0"/>
              <a:t>- здійснення природної потреби буття раціональним улаштуванням людського життя. Значущий	сегмент </a:t>
            </a:r>
            <a:r>
              <a:rPr lang="uk-UA" dirty="0" err="1"/>
              <a:t>ортобіозу</a:t>
            </a:r>
            <a:r>
              <a:rPr lang="uk-UA" dirty="0"/>
              <a:t>, його  одиниця  - це нужда.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u="sng" dirty="0">
                <a:solidFill>
                  <a:srgbClr val="FF0000"/>
                </a:solidFill>
              </a:rPr>
              <a:t>Генетико-креативний метод розкриває </a:t>
            </a:r>
            <a:r>
              <a:rPr lang="uk-UA" sz="3200" b="1" u="sng" dirty="0" err="1">
                <a:solidFill>
                  <a:srgbClr val="FF0000"/>
                </a:solidFill>
              </a:rPr>
              <a:t>ортобіоз</a:t>
            </a:r>
            <a:r>
              <a:rPr lang="uk-UA" sz="3200" b="1" u="sng" dirty="0">
                <a:solidFill>
                  <a:srgbClr val="FF0000"/>
                </a:solidFill>
              </a:rPr>
              <a:t> людини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1229425" y="-171400"/>
            <a:ext cx="6780703" cy="971600"/>
          </a:xfrm>
          <a:prstGeom prst="rect">
            <a:avLst/>
          </a:prstGeom>
        </p:spPr>
      </p:pic>
      <p:pic>
        <p:nvPicPr>
          <p:cNvPr id="6" name="Рисунок 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7" name="Рисунок 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21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/>
              <a:t>                       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</a:t>
            </a:r>
            <a:endParaRPr lang="ru-RU" sz="2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874380"/>
            <a:ext cx="6264696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Психогенетичні механізми ортобіозу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AutoShape 3"/>
          <p:cNvSpPr>
            <a:spLocks noChangeShapeType="1"/>
          </p:cNvSpPr>
          <p:nvPr/>
        </p:nvSpPr>
        <p:spPr bwMode="auto">
          <a:xfrm>
            <a:off x="6516216" y="1340768"/>
            <a:ext cx="216024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043608" y="1844824"/>
            <a:ext cx="1440160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саморух</a:t>
            </a:r>
            <a:endParaRPr kumimoji="0" lang="uk-U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347864" y="1772816"/>
            <a:ext cx="2160240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саморозвиток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228184" y="1772816"/>
            <a:ext cx="2592288" cy="648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самостановлення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6" name="AutoShape 10"/>
          <p:cNvCxnSpPr>
            <a:cxnSpLocks noChangeShapeType="1"/>
          </p:cNvCxnSpPr>
          <p:nvPr/>
        </p:nvCxnSpPr>
        <p:spPr bwMode="auto">
          <a:xfrm>
            <a:off x="4355976" y="1340768"/>
            <a:ext cx="0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</p:cNvCxnSpPr>
          <p:nvPr/>
        </p:nvCxnSpPr>
        <p:spPr bwMode="auto">
          <a:xfrm flipH="1">
            <a:off x="2195736" y="1412776"/>
            <a:ext cx="144018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6" name="Рисунок 1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7" name="Рисунок 1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8" name="Рисунок 1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9" name="Рисунок 1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660232" y="5877272"/>
            <a:ext cx="2267744" cy="980728"/>
          </a:xfrm>
          <a:prstGeom prst="rect">
            <a:avLst/>
          </a:prstGeom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4644008" y="3356992"/>
            <a:ext cx="449999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043608" y="3847517"/>
            <a:ext cx="6966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«</a:t>
            </a:r>
            <a:r>
              <a:rPr lang="ru-RU" dirty="0" err="1"/>
              <a:t>ядерним</a:t>
            </a:r>
            <a:r>
              <a:rPr lang="ru-RU" dirty="0"/>
              <a:t>»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є </a:t>
            </a:r>
            <a:r>
              <a:rPr lang="ru-RU" dirty="0" err="1"/>
              <a:t>джерелом</a:t>
            </a:r>
            <a:r>
              <a:rPr lang="ru-RU" dirty="0"/>
              <a:t> і </a:t>
            </a:r>
            <a:r>
              <a:rPr lang="ru-RU" dirty="0" err="1"/>
              <a:t>рушійною</a:t>
            </a:r>
            <a:r>
              <a:rPr lang="ru-RU" dirty="0"/>
              <a:t> </a:t>
            </a:r>
            <a:r>
              <a:rPr lang="ru-RU" dirty="0" smtClean="0"/>
              <a:t>силою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становить собою </a:t>
            </a:r>
            <a:r>
              <a:rPr lang="ru-RU" dirty="0" err="1"/>
              <a:t>інформаційно-енергетичну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експансії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онто</a:t>
            </a:r>
            <a:r>
              <a:rPr lang="ru-RU" dirty="0"/>
              <a:t> - і </a:t>
            </a:r>
            <a:r>
              <a:rPr lang="ru-RU" dirty="0" err="1"/>
              <a:t>філогенезі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є базальною основою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предметні</a:t>
            </a:r>
            <a:r>
              <a:rPr lang="ru-RU" dirty="0"/>
              <a:t> пот­реби.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12065" y="2708920"/>
            <a:ext cx="4074840" cy="92644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>
                <a:solidFill>
                  <a:schemeClr val="bg1"/>
                </a:solidFill>
              </a:rPr>
              <a:t>але в основі є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НУЖДА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4000" smtClean="0"/>
              <a:pPr/>
              <a:t>22</a:t>
            </a:fld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b="1" dirty="0"/>
              <a:t>Нужда</a:t>
            </a:r>
            <a:r>
              <a:rPr lang="uk-UA" sz="2800" dirty="0"/>
              <a:t> – це енергетично-інформаційна властивість людини, яка полягає в експансії життя в онто- і філогенезі </a:t>
            </a:r>
          </a:p>
          <a:p>
            <a:r>
              <a:rPr lang="uk-UA" sz="2800" dirty="0"/>
              <a:t>Тому, це і є натуральна природа вихідної енергетичної сутності організму</a:t>
            </a:r>
          </a:p>
          <a:p>
            <a:pPr>
              <a:buFontTx/>
              <a:buNone/>
            </a:pPr>
            <a:r>
              <a:rPr lang="uk-UA" sz="2800" dirty="0"/>
              <a:t>            - енергія розмноження</a:t>
            </a:r>
          </a:p>
          <a:p>
            <a:pPr>
              <a:buFontTx/>
              <a:buNone/>
            </a:pPr>
            <a:r>
              <a:rPr lang="uk-UA" sz="2800" dirty="0"/>
              <a:t>            - потяг до співіснування,</a:t>
            </a:r>
          </a:p>
          <a:p>
            <a:pPr>
              <a:buFontTx/>
              <a:buNone/>
            </a:pPr>
            <a:r>
              <a:rPr lang="uk-UA" sz="2800" dirty="0"/>
              <a:t>               взаємодії</a:t>
            </a:r>
            <a:endParaRPr lang="ru-RU" sz="28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908720"/>
            <a:ext cx="6624736" cy="7109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rgbClr val="FFC000"/>
                </a:solidFill>
              </a:rPr>
              <a:t>Нужда - плин енергії життя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6012160" y="4437112"/>
            <a:ext cx="504825" cy="1584325"/>
          </a:xfrm>
          <a:prstGeom prst="rightBrace">
            <a:avLst>
              <a:gd name="adj1" fmla="val 261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623720" y="4725144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latin typeface="Arial" pitchFamily="34" charset="0"/>
              </a:rPr>
              <a:t>нескінченне існування</a:t>
            </a:r>
            <a:endParaRPr lang="ru-RU" sz="2400" b="1" dirty="0">
              <a:latin typeface="Arial" pitchFamily="34" charset="0"/>
            </a:endParaRPr>
          </a:p>
        </p:txBody>
      </p:sp>
      <p:pic>
        <p:nvPicPr>
          <p:cNvPr id="8" name="Рисунок 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9" name="Рисунок 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23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20. Змістовні ознаки особистості</a:t>
            </a: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 rot="39573186">
            <a:off x="4615657" y="26757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 rot="3465783">
            <a:off x="4615656" y="48394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 rot="12948671">
            <a:off x="3072735" y="2913292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 rot="7535209">
            <a:off x="3358357" y="48061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5194300" y="380365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 rot="-10800000">
            <a:off x="2784475" y="37973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2505075" y="2046288"/>
            <a:ext cx="3743325" cy="374491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14612" y="2500306"/>
            <a:ext cx="360363" cy="360362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2513" y="3749675"/>
            <a:ext cx="360362" cy="360363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186113" y="5292725"/>
            <a:ext cx="360362" cy="360363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116513" y="2073275"/>
            <a:ext cx="360362" cy="360363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065838" y="3749675"/>
            <a:ext cx="360362" cy="360363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72075" y="5349875"/>
            <a:ext cx="360363" cy="360363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462338" y="2987675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455988" y="297180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589338" y="31146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571875" y="3087688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75808" name="Oval 32"/>
          <p:cNvSpPr>
            <a:spLocks noChangeArrowheads="1"/>
          </p:cNvSpPr>
          <p:nvPr/>
        </p:nvSpPr>
        <p:spPr bwMode="gray">
          <a:xfrm>
            <a:off x="3673475" y="3198813"/>
            <a:ext cx="1522413" cy="152241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gray">
          <a:xfrm>
            <a:off x="3695700" y="3217863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75810" name="Oval 34"/>
          <p:cNvSpPr>
            <a:spLocks noChangeArrowheads="1"/>
          </p:cNvSpPr>
          <p:nvPr/>
        </p:nvSpPr>
        <p:spPr bwMode="gray">
          <a:xfrm>
            <a:off x="3713163" y="3227388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75811" name="Oval 35"/>
          <p:cNvSpPr>
            <a:spLocks noChangeArrowheads="1"/>
          </p:cNvSpPr>
          <p:nvPr/>
        </p:nvSpPr>
        <p:spPr bwMode="gray">
          <a:xfrm>
            <a:off x="3729038" y="3241675"/>
            <a:ext cx="1366837" cy="13414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714744" y="3643314"/>
            <a:ext cx="14863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800" dirty="0">
                <a:solidFill>
                  <a:srgbClr val="000000"/>
                </a:solidFill>
                <a:latin typeface="Arial" charset="0"/>
              </a:rPr>
              <a:t>НУЖДА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5796136" y="1556792"/>
            <a:ext cx="2088232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нескінченність існування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5815" name="Text Box 39"/>
          <p:cNvSpPr txBox="1">
            <a:spLocks noChangeArrowheads="1"/>
          </p:cNvSpPr>
          <p:nvPr/>
        </p:nvSpPr>
        <p:spPr bwMode="auto">
          <a:xfrm>
            <a:off x="467544" y="2420888"/>
            <a:ext cx="1841129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hangingPunct="0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здатність до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саморозвитку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6588224" y="3717032"/>
            <a:ext cx="1582484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унікальність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395536" y="3717032"/>
            <a:ext cx="1816149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hangingPunct="0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здатність до ортогенезу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467544" y="5229200"/>
            <a:ext cx="2564622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hangingPunct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здатність до породження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gray">
          <a:xfrm rot="15663596">
            <a:off x="3808673" y="255524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929058" y="2000240"/>
            <a:ext cx="360362" cy="360363"/>
            <a:chOff x="3470" y="1706"/>
            <a:chExt cx="227" cy="227"/>
          </a:xfrm>
        </p:grpSpPr>
        <p:sp>
          <p:nvSpPr>
            <p:cNvPr id="4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843808" y="1412776"/>
            <a:ext cx="1888659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гетерогенність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404664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22232" y="5149740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афіліативна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природа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24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1560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Першою атрибутивною змістовною ознакою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нужди є її </a:t>
            </a:r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гетерогенність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: біологічне і соціальне . Інша важлива характеристика нужди пов'язана з її інформаційним аспектом. Поки живе істота - в ній існує відгалуження нужди, яке є саме відгалуженням, тобто воно залишається складовою єдиного потоку нужди. Численні життєві прояви і контакти живої істоти, всі її зміни вбираються (асимілюються) нуждою, залишаються в ній, збагачують і урізноманітнюють цей нескінченний енергетичний плин величезною цільністю нової інформації. Кожна Зустріч двох істот, що відбувається з метою власного продовження через створення і народження нової істоти, означає не лише подвоєння енергії, але й подвоєння інформації,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урізнобарвлення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існування. Саме це є вихідною умовою розвитку</a:t>
            </a:r>
            <a:endParaRPr lang="uk-UA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25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Отже,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другою атрибутивною властивістю нужди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є її здатність до </a:t>
            </a:r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розвитку (саморозвитку).</a:t>
            </a:r>
            <a:endParaRPr lang="ru-RU" sz="2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Аналіз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філо-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і онтогенезу живого засвідчує, як уже вказувалося, що нескінченний плин нужди, її саморозвиток не є випадковим і хаотичним. Він має спрямування. І спрямований він на постійне ускладнення і підвищення інтегрованості. Цей рух завершується в умовах Землі "виходом" нужди на позицію можливості усвідомлювати саму себе (рефлексія). Але можна відповідально говорити про те, що це не є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дійсним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кінцевим етапом становлення нужди: просто людство виникло на цьому етапі і нужда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відрефлектувала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саму себе. Але рух продовжується…</a:t>
            </a:r>
            <a:endParaRPr lang="uk-UA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2800" smtClean="0"/>
              <a:pPr/>
              <a:t>26</a:t>
            </a:fld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Таким чином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третя атрибутивна ознака нужди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полягає в тому, що її розвиток є спрямованим і являє собою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ортогенез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Раннее развитие - индивидуальный подход | Мама зану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4536504" cy="474416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35896" y="6237312"/>
            <a:ext cx="1161826" cy="365125"/>
          </a:xfrm>
        </p:spPr>
        <p:txBody>
          <a:bodyPr/>
          <a:lstStyle/>
          <a:p>
            <a:fld id="{E8AFE3F2-0591-4632-8DE5-210C9C9E8154}" type="slidenum">
              <a:rPr lang="ru-RU" sz="3200" smtClean="0"/>
              <a:pPr/>
              <a:t>27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Четвертою важливою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атрибутивною властивістю нужди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є її </a:t>
            </a:r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здатність до породження.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Зустріч двох відгалужень нужди, втіленої в живі істоти різної статі, породжує якісно нову нужду (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інформаційно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і енергетично нову), яка продовжується в існуванні нової живої істоти. Цей акт є єдиним цілісним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опредметненням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нужди в живій природі. Якщо ж говорити про людину, ми зустрічаємось з "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другою"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реальністю: нужда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людини може створювати і нову людину, і якісно новий продукт (творчість).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Особливості цього аспекту ми розглянемо нижче. Однак необхідно зазначити, що в акті створення нужда зовсім не виступає в ролі такої собі модифікованої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іЬі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о (навіть у тваринній царині), адже вона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відпочатково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є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єдністю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натурального і соціального.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28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П'ята атрибутивна</a:t>
            </a:r>
            <a:r>
              <a:rPr lang="uk-UA" sz="24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властивість нужди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полягає в тому, що вона </a:t>
            </a:r>
            <a:r>
              <a:rPr lang="uk-UA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існує лише у формі втілення в породжену нею живу істоту.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Поза живим ми не маємо такої енергетично-інформаційної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біосоціальної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сутності, якою є нужда. Можна уявити собі, що вона пов'язана з суто фізичною енергетикою Всесвіту, але виникає і існує виключно як втілена в біологічну істоту. Тут, швидше за все, ми маємо ефект, схожий з тими явищами мікросвіту, відкриття яких призвело до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необхідності створення принципу доповнюваності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: жива істота існує водночас і як структура, і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 як втілена в ній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нужда. З іншого боку, нужду ми не можемо охопити іншим шляхом, окрім вивчення живої істоти, як її прояву. Отже, все залежить від ракурсу дослідження.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29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6" y="-126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>
            <a:noAutofit/>
          </a:bodyPr>
          <a:lstStyle/>
          <a:p>
            <a:pPr algn="just"/>
            <a:r>
              <a:rPr lang="uk-UA" sz="2000" i="1" dirty="0" smtClean="0"/>
              <a:t>Метод – у найширшому сенсі слова – «шлях до чого-небудь», спосіб діяльності </a:t>
            </a:r>
            <a:r>
              <a:rPr lang="uk-UA" sz="2000" b="1" i="1" dirty="0" smtClean="0"/>
              <a:t>суб'єкт</a:t>
            </a:r>
            <a:r>
              <a:rPr lang="uk-UA" sz="2000" i="1" dirty="0" smtClean="0"/>
              <a:t>а в будь-якій її формі</a:t>
            </a:r>
            <a:endParaRPr lang="uk-UA" sz="2000" dirty="0" smtClean="0"/>
          </a:p>
          <a:p>
            <a:pPr algn="just"/>
            <a:r>
              <a:rPr lang="uk-UA" sz="2000" dirty="0" smtClean="0"/>
              <a:t>Основна функція методу – внутрішня організація і регулювання процесу </a:t>
            </a:r>
            <a:r>
              <a:rPr lang="uk-UA" sz="2000" b="1" dirty="0" smtClean="0"/>
              <a:t>пізнання</a:t>
            </a:r>
            <a:r>
              <a:rPr lang="uk-UA" sz="2000" dirty="0" smtClean="0"/>
              <a:t> або практичне перетворення певного об’єкта. Відтак метод (у тій або іншій своїй формі) зводиться до сукупності певних правил, прийомів, способів, норм пі</a:t>
            </a:r>
            <a:r>
              <a:rPr lang="uk-UA" sz="2000" b="1" dirty="0" smtClean="0"/>
              <a:t>знання</a:t>
            </a:r>
            <a:r>
              <a:rPr lang="uk-UA" sz="2000" dirty="0" smtClean="0"/>
              <a:t> і дії. Він є системою приписів, принципів, вимог, які повинні орієнтувати вирішення конкретного завдання, досягнення певного результату в тій або іншій сфері діяльності. Він дисциплінує пошук істини, дозволяє (якщо правильний) економити сили і час, рухатися до мети найкоротшим шляхом. Дійсний метод служить своєрідним компасом, по якому суб'єкт пізнання і дії прокладає свій шлях, дозволяє уникати помилок.</a:t>
            </a:r>
          </a:p>
          <a:p>
            <a:pPr algn="just"/>
            <a:endParaRPr lang="uk-UA" sz="1800" dirty="0" smtClean="0"/>
          </a:p>
          <a:p>
            <a:pPr algn="just"/>
            <a:endParaRPr lang="ru-RU" sz="1800" dirty="0"/>
          </a:p>
        </p:txBody>
      </p:sp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3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Шостою атрибутивною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властивістю нужди слід вважати її </a:t>
            </a:r>
            <a:r>
              <a:rPr lang="uk-UA" sz="2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афіліативну</a:t>
            </a:r>
            <a:r>
              <a:rPr lang="uk-UA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 природу.</a:t>
            </a:r>
            <a:r>
              <a:rPr lang="uk-UA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В даній роботі показано, що дійсною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формою існування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нужди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є любов.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У контексті аналізу нужди, ми схильні розглядати любов (слідом за Т. де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Шарденом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) досить широко, вважаючи її силою,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що протистоїть космічній ентропії і зумовлює рух всіх живих істот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(не лише людей)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одне до одного.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І саме результатом цього руху є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народження.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2800" smtClean="0"/>
              <a:pPr/>
              <a:t>30</a:t>
            </a:fld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812" name="Oval 36"/>
          <p:cNvSpPr>
            <a:spLocks noChangeArrowheads="1"/>
          </p:cNvSpPr>
          <p:nvPr/>
        </p:nvSpPr>
        <p:spPr bwMode="gray">
          <a:xfrm>
            <a:off x="3810000" y="3278188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03648" y="188640"/>
            <a:ext cx="64807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Атрибути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вні ознаки нужди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12474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Нарешті, необхідно зазначити, що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сьомою важливою атрибутивною ознакою нужди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є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нескінченність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її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існування.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Завершеним (кінцевим) є існування організму, особистості як носіїв і втілення нужди. Але завдяки Зустрічі і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 через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неї нужда продовжує своє існування і є нескінченною в часі. Нам здається, що аналіз даної атрибутивної властивості дозволить, крім усього іншого, відкрити нові аспекти значення часу в житті.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31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7060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r>
              <a:rPr lang="uk-UA" b="1" dirty="0">
                <a:solidFill>
                  <a:srgbClr val="FFFF00"/>
                </a:solidFill>
              </a:rPr>
              <a:t>Форми проявлення нужди: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35712056"/>
              </p:ext>
            </p:extLst>
          </p:nvPr>
        </p:nvGraphicFramePr>
        <p:xfrm>
          <a:off x="539552" y="1412776"/>
          <a:ext cx="784887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2800" smtClean="0"/>
              <a:pPr/>
              <a:t>32</a:t>
            </a:fld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Законовідновність Всесвіту в контексті розуміння нужди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Рисунок 4" descr="—Pngtree—nebula universe galaxy black hole_4389415.png"/>
          <p:cNvPicPr/>
          <p:nvPr/>
        </p:nvPicPr>
        <p:blipFill>
          <a:blip r:embed="rId3" cstate="print"/>
          <a:stretch>
            <a:fillRect/>
          </a:stretch>
        </p:blipFill>
        <p:spPr>
          <a:xfrm rot="1856584">
            <a:off x="2481062" y="1378237"/>
            <a:ext cx="4078938" cy="3079078"/>
          </a:xfrm>
          <a:prstGeom prst="rect">
            <a:avLst/>
          </a:prstGeom>
        </p:spPr>
      </p:pic>
      <p:cxnSp>
        <p:nvCxnSpPr>
          <p:cNvPr id="39938" name="AutoShape 2"/>
          <p:cNvCxnSpPr>
            <a:cxnSpLocks noChangeShapeType="1"/>
          </p:cNvCxnSpPr>
          <p:nvPr/>
        </p:nvCxnSpPr>
        <p:spPr bwMode="auto">
          <a:xfrm flipH="1">
            <a:off x="1187624" y="3573016"/>
            <a:ext cx="1472556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39" name="AutoShape 3"/>
          <p:cNvCxnSpPr>
            <a:cxnSpLocks noChangeShapeType="1"/>
          </p:cNvCxnSpPr>
          <p:nvPr/>
        </p:nvCxnSpPr>
        <p:spPr bwMode="auto">
          <a:xfrm>
            <a:off x="4716016" y="4149080"/>
            <a:ext cx="0" cy="1152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940" name="AutoShape 4"/>
          <p:cNvCxnSpPr>
            <a:cxnSpLocks noChangeShapeType="1"/>
          </p:cNvCxnSpPr>
          <p:nvPr/>
        </p:nvCxnSpPr>
        <p:spPr bwMode="auto">
          <a:xfrm>
            <a:off x="6300192" y="3789040"/>
            <a:ext cx="1296144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0" y="4653136"/>
            <a:ext cx="2555776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Нужда як субстрат тотального мислення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491880" y="5517232"/>
            <a:ext cx="2376264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Нужда як субстрат ноосфери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480212" y="5049180"/>
            <a:ext cx="2232248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Нужда як тотальність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33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" y="19379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uk-UA" sz="2400" b="1" i="1" dirty="0"/>
              <a:t>Нужда – </a:t>
            </a:r>
            <a:r>
              <a:rPr lang="uk-UA" sz="2400" dirty="0"/>
              <a:t>це енергетично-інформаційна властивість людини, яка полягає в експансії життя в онто- і філогенезі </a:t>
            </a:r>
            <a:endParaRPr lang="ru-RU" sz="2400" dirty="0"/>
          </a:p>
          <a:p>
            <a:r>
              <a:rPr lang="uk-UA" sz="2400" b="1" i="1" dirty="0"/>
              <a:t>Нужда- </a:t>
            </a:r>
            <a:r>
              <a:rPr lang="uk-UA" sz="2400" dirty="0"/>
              <a:t>це жива, чиста матеріальна енергія.  Генетичний код -  як </a:t>
            </a:r>
            <a:r>
              <a:rPr lang="uk-UA" sz="2400" dirty="0" err="1" smtClean="0"/>
              <a:t>бозон</a:t>
            </a:r>
            <a:r>
              <a:rPr lang="uk-UA" sz="2400" dirty="0" smtClean="0"/>
              <a:t> </a:t>
            </a:r>
            <a:r>
              <a:rPr lang="uk-UA" sz="2400" dirty="0" err="1"/>
              <a:t>Хіггса</a:t>
            </a:r>
            <a:r>
              <a:rPr lang="uk-UA" sz="2400" dirty="0"/>
              <a:t> в колайдері.</a:t>
            </a:r>
          </a:p>
          <a:p>
            <a:r>
              <a:rPr lang="uk-UA" sz="2400" b="1" i="1" dirty="0" err="1"/>
              <a:t>Нужда-</a:t>
            </a:r>
            <a:r>
              <a:rPr lang="uk-UA" sz="2400" b="1" i="1" dirty="0"/>
              <a:t> </a:t>
            </a:r>
            <a:r>
              <a:rPr lang="uk-UA" sz="2400" dirty="0"/>
              <a:t>це</a:t>
            </a:r>
            <a:r>
              <a:rPr lang="uk-UA" sz="2400" b="1" i="1" dirty="0"/>
              <a:t> </a:t>
            </a:r>
            <a:r>
              <a:rPr lang="uk-UA" sz="2400" dirty="0"/>
              <a:t>імпульс особистості, який пронизує всю життєдіяльність, перетворюючи її у творчість.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2160240" cy="5486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Нужда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5"/>
          <p:cNvSpPr>
            <a:spLocks noGrp="1"/>
          </p:cNvSpPr>
          <p:nvPr/>
        </p:nvSpPr>
        <p:spPr>
          <a:xfrm>
            <a:off x="2843808" y="3370800"/>
            <a:ext cx="324036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uk-UA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Спрямованість нужди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589240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БІПОЛЯРНА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805264"/>
            <a:ext cx="194421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КОНСТРУКТИВНА</a:t>
            </a:r>
            <a:endParaRPr lang="ru-RU" sz="1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445224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РУЙНІВНА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23728" y="4221088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1284" y="4596159"/>
            <a:ext cx="458337" cy="1698129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6300192" y="4077072"/>
            <a:ext cx="57606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4000" smtClean="0"/>
              <a:pPr/>
              <a:t>34</a:t>
            </a:fld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0"/>
            <a:ext cx="8028880" cy="612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475656" y="1591055"/>
            <a:ext cx="72111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603198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35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89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915816" y="6492875"/>
            <a:ext cx="1161826" cy="365125"/>
          </a:xfrm>
        </p:spPr>
        <p:txBody>
          <a:bodyPr/>
          <a:lstStyle/>
          <a:p>
            <a:fld id="{E8AFE3F2-0591-4632-8DE5-210C9C9E8154}" type="slidenum">
              <a:rPr lang="ru-RU" sz="3600" b="1" smtClean="0">
                <a:solidFill>
                  <a:schemeClr val="bg1"/>
                </a:solidFill>
              </a:rPr>
              <a:pPr/>
              <a:t>36</a:t>
            </a:fld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8319302"/>
              </p:ext>
            </p:extLst>
          </p:nvPr>
        </p:nvGraphicFramePr>
        <p:xfrm>
          <a:off x="529208" y="1327076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4" name="AutoShape 2"/>
          <p:cNvSpPr>
            <a:spLocks/>
          </p:cNvSpPr>
          <p:nvPr/>
        </p:nvSpPr>
        <p:spPr bwMode="auto">
          <a:xfrm rot="16200000">
            <a:off x="3993679" y="2639169"/>
            <a:ext cx="1266825" cy="5438775"/>
          </a:xfrm>
          <a:prstGeom prst="leftBrace">
            <a:avLst>
              <a:gd name="adj1" fmla="val 357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6165304"/>
            <a:ext cx="576064" cy="69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2016224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1)Креативність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364088" y="6492875"/>
            <a:ext cx="1161826" cy="365125"/>
          </a:xfrm>
        </p:spPr>
        <p:txBody>
          <a:bodyPr/>
          <a:lstStyle/>
          <a:p>
            <a:fld id="{E8AFE3F2-0591-4632-8DE5-210C9C9E8154}" type="slidenum">
              <a:rPr lang="ru-RU" sz="3200" smtClean="0"/>
              <a:pPr/>
              <a:t>37</a:t>
            </a:fld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D5B6658-245F-4AC9-81B1-F4847A2DC29B}"/>
              </a:ext>
            </a:extLst>
          </p:cNvPr>
          <p:cNvGrpSpPr/>
          <p:nvPr/>
        </p:nvGrpSpPr>
        <p:grpSpPr>
          <a:xfrm>
            <a:off x="-33706" y="-58316"/>
            <a:ext cx="9144000" cy="6974632"/>
            <a:chOff x="0" y="0"/>
            <a:chExt cx="9144000" cy="6974632"/>
          </a:xfrm>
        </p:grpSpPr>
        <p:pic>
          <p:nvPicPr>
            <p:cNvPr id="9" name="Picture 2">
              <a:extLst>
                <a:ext uri="{FF2B5EF4-FFF2-40B4-BE49-F238E27FC236}">
                  <a16:creationId xmlns="" xmlns:a16="http://schemas.microsoft.com/office/drawing/2014/main" id="{07CF5776-1E75-451C-BD6C-22845072A1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05"/>
            <a:stretch/>
          </p:blipFill>
          <p:spPr bwMode="auto">
            <a:xfrm>
              <a:off x="0" y="0"/>
              <a:ext cx="9144000" cy="6974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CA105AB-AED2-4B67-9FCE-5BCA382FE240}"/>
                </a:ext>
              </a:extLst>
            </p:cNvPr>
            <p:cNvSpPr/>
            <p:nvPr/>
          </p:nvSpPr>
          <p:spPr>
            <a:xfrm>
              <a:off x="6012160" y="3717032"/>
              <a:ext cx="2448272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dirty="0"/>
                <a:t>Любов як винагорода</a:t>
              </a:r>
              <a:endParaRPr lang="ru-RU" sz="2800" dirty="0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19872" y="692696"/>
            <a:ext cx="2304256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)</a:t>
            </a:r>
            <a:r>
              <a:rPr lang="uk-UA" sz="3200" b="1" dirty="0" smtClean="0">
                <a:solidFill>
                  <a:srgbClr val="FFFF00"/>
                </a:solidFill>
              </a:rPr>
              <a:t>Любов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smtClean="0"/>
              <a:pPr/>
              <a:t>38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720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203032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/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3) Фагоцитоз- зміна напрямку руху або виправлення;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476672"/>
          <a:ext cx="648072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3140968"/>
            <a:ext cx="3024336" cy="5089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4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Мутації;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239344" y="4005064"/>
            <a:ext cx="5904656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Вікові зміни –перехідні процеси від дошкільника до підлітка сходинки пізнання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347864" y="4941168"/>
            <a:ext cx="3024336" cy="5040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Заміна одного іншим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331640" y="4005064"/>
            <a:ext cx="1656184" cy="792088"/>
          </a:xfrm>
          <a:prstGeom prst="rightArrow">
            <a:avLst>
              <a:gd name="adj1" fmla="val 50000"/>
              <a:gd name="adj2" fmla="val 53279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403648" y="4797152"/>
            <a:ext cx="1656184" cy="792088"/>
          </a:xfrm>
          <a:prstGeom prst="rightArrow">
            <a:avLst>
              <a:gd name="adj1" fmla="val 50000"/>
              <a:gd name="adj2" fmla="val 53279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39</a:t>
            </a:fld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6" y="-126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376264"/>
          </a:xfrm>
        </p:spPr>
        <p:txBody>
          <a:bodyPr>
            <a:noAutofit/>
          </a:bodyPr>
          <a:lstStyle/>
          <a:p>
            <a:pPr algn="just"/>
            <a:r>
              <a:rPr lang="uk-UA" b="1" dirty="0" smtClean="0"/>
              <a:t>Метод таким чином, </a:t>
            </a:r>
            <a:r>
              <a:rPr lang="uk-UA" dirty="0" smtClean="0"/>
              <a:t>розширюючись перетворюється у </a:t>
            </a:r>
            <a:r>
              <a:rPr lang="uk-UA" b="1" dirty="0" smtClean="0"/>
              <a:t>методологію, </a:t>
            </a:r>
            <a:r>
              <a:rPr lang="uk-UA" dirty="0" smtClean="0"/>
              <a:t>що є теоретичною формою оброблення методу, а тому вона дуже важлива для будь-якої науки або ж для певних видів діяльності. Методологія також вказує на те, що метод може бути вироблений та обґрунтований лише на теоретичному рівні пізнання, а тому інколи кажуть, що метод - це теорія, запроваджена в дію, а теорія - це розгорнутий метод. Ясно, що методологія передбачає високий рівень функціонування знань та наукового </a:t>
            </a:r>
            <a:r>
              <a:rPr lang="uk-UA" dirty="0" err="1" smtClean="0"/>
              <a:t>самоосмислення</a:t>
            </a:r>
            <a:r>
              <a:rPr lang="uk-UA" dirty="0" smtClean="0"/>
              <a:t>.</a:t>
            </a:r>
            <a:r>
              <a:rPr lang="uk-UA" b="1" dirty="0" smtClean="0"/>
              <a:t> </a:t>
            </a:r>
            <a:endParaRPr lang="uk-UA" dirty="0" smtClean="0"/>
          </a:p>
          <a:p>
            <a:pPr algn="just"/>
            <a:endParaRPr lang="uk-UA" sz="2000" dirty="0" smtClean="0"/>
          </a:p>
          <a:p>
            <a:pPr algn="just"/>
            <a:endParaRPr lang="ru-RU" sz="2000" dirty="0"/>
          </a:p>
        </p:txBody>
      </p:sp>
      <p:pic>
        <p:nvPicPr>
          <p:cNvPr id="10" name="Рисунок 9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4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4561684"/>
              </p:ext>
            </p:extLst>
          </p:nvPr>
        </p:nvGraphicFramePr>
        <p:xfrm>
          <a:off x="1835696" y="1772816"/>
          <a:ext cx="5904656" cy="4456439"/>
        </p:xfrm>
        <a:graphic>
          <a:graphicData uri="http://schemas.openxmlformats.org/presentationml/2006/ole">
            <p:oleObj spid="_x0000_s52302" name="Слайд" r:id="rId4" imgW="4570530" imgH="3427618" progId="PowerPoint.Slide.12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2520280" cy="4320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/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5)Експансія;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40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Энергия - красивые картинки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581"/>
            <a:ext cx="9144000" cy="558924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4653136"/>
            <a:ext cx="9144000" cy="2204864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В любові, що матеріалізується як енергетична сила Всесвіту у </a:t>
            </a:r>
            <a:r>
              <a:rPr lang="uk-UA" sz="3200"/>
              <a:t>творчому </a:t>
            </a:r>
            <a:r>
              <a:rPr lang="uk-UA" sz="3200" smtClean="0"/>
              <a:t>здійсненню </a:t>
            </a:r>
            <a:r>
              <a:rPr lang="uk-UA" sz="3200" dirty="0"/>
              <a:t>особистості.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28" y="-27581"/>
            <a:ext cx="9125672" cy="12241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0668" y="27428"/>
            <a:ext cx="887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 </a:t>
            </a:r>
            <a:r>
              <a:rPr lang="uk-UA" sz="3600" b="1" dirty="0">
                <a:solidFill>
                  <a:srgbClr val="FFFF00"/>
                </a:solidFill>
              </a:rPr>
              <a:t>Отже, в чому сутність </a:t>
            </a:r>
            <a:r>
              <a:rPr lang="uk-UA" sz="3600" b="1" dirty="0" err="1">
                <a:solidFill>
                  <a:srgbClr val="FFFF00"/>
                </a:solidFill>
              </a:rPr>
              <a:t>психогенетичного</a:t>
            </a:r>
            <a:r>
              <a:rPr lang="uk-UA" sz="3600" b="1" dirty="0">
                <a:solidFill>
                  <a:srgbClr val="FFFF00"/>
                </a:solidFill>
              </a:rPr>
              <a:t> потенціалу  людини? 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067944" y="6492875"/>
            <a:ext cx="1161826" cy="365125"/>
          </a:xfrm>
        </p:spPr>
        <p:txBody>
          <a:bodyPr/>
          <a:lstStyle/>
          <a:p>
            <a:fld id="{E8AFE3F2-0591-4632-8DE5-210C9C9E8154}" type="slidenum">
              <a:rPr lang="ru-RU" sz="2800" b="1" smtClean="0">
                <a:solidFill>
                  <a:schemeClr val="bg1"/>
                </a:solidFill>
              </a:rPr>
              <a:pPr/>
              <a:t>41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Психологічна допомога населенню в період війни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71600" y="1772816"/>
            <a:ext cx="1656184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56992"/>
            <a:ext cx="269979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uk-UA" sz="2000" b="1" dirty="0"/>
              <a:t>Навчально-методична робота</a:t>
            </a:r>
            <a:endParaRPr lang="ru-RU" sz="2000" dirty="0"/>
          </a:p>
          <a:p>
            <a:pPr algn="just"/>
            <a:r>
              <a:rPr lang="uk-UA" sz="2000" dirty="0"/>
              <a:t>Психологи Центру проводять також навчальні семінари та тренінги для фахівців інших закладів і центрів по роботі з постраждалими. 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1484784"/>
            <a:ext cx="0" cy="21602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15816" y="3717032"/>
            <a:ext cx="320384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uk-UA" sz="2000" b="1" dirty="0"/>
              <a:t>Збір коштів для Національного військово-медичного клінічного центру </a:t>
            </a:r>
            <a:r>
              <a:rPr lang="ru-RU" sz="2000" b="1" dirty="0"/>
              <a:t>“</a:t>
            </a:r>
            <a:r>
              <a:rPr lang="uk-UA" sz="2000" b="1" dirty="0"/>
              <a:t>ГВКГ</a:t>
            </a:r>
            <a:r>
              <a:rPr lang="ru-RU" sz="2000" b="1" dirty="0"/>
              <a:t>”</a:t>
            </a:r>
            <a:r>
              <a:rPr lang="uk-UA" sz="2000" b="1" dirty="0"/>
              <a:t> (центральний госпіталь)</a:t>
            </a:r>
            <a:endParaRPr lang="ru-RU" sz="2000" dirty="0"/>
          </a:p>
          <a:p>
            <a:pPr algn="just"/>
            <a:r>
              <a:rPr lang="uk-UA" sz="2000" dirty="0"/>
              <a:t>                 За підтримки  друзів, колег з України та  інших країн зібрано 300 000 грн.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04248" y="1412776"/>
            <a:ext cx="1287760" cy="15037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44208" y="2967335"/>
            <a:ext cx="269979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2000" b="1" dirty="0"/>
              <a:t>Збір коштів на потреби ЗСУ, проведення благодійних ярмарок</a:t>
            </a:r>
            <a:endParaRPr lang="ru-RU" sz="2000" dirty="0"/>
          </a:p>
          <a:p>
            <a:pPr lvl="0"/>
            <a:r>
              <a:rPr lang="uk-UA" sz="2000" b="1" dirty="0"/>
              <a:t>Міжнародна Велика група за участю колег з інших країн </a:t>
            </a:r>
            <a:r>
              <a:rPr lang="uk-UA" sz="2000" dirty="0"/>
              <a:t>(Україна, Польща, Румунія, Угорщина, Австрія, Туреччина, Нідерланди, Канада, Литва, Німеччина).</a:t>
            </a:r>
            <a:endParaRPr lang="ru-RU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66"/>
            <a:ext cx="9144000" cy="6858000"/>
          </a:xfrm>
          <a:prstGeom prst="rect">
            <a:avLst/>
          </a:prstGeo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7" name="Рисунок 16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8" name="Рисунок 17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9" name="Рисунок 18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660232" y="5877272"/>
            <a:ext cx="2267744" cy="980728"/>
          </a:xfrm>
          <a:prstGeom prst="rect">
            <a:avLst/>
          </a:prstGeom>
        </p:spPr>
      </p:pic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/>
              <a:t>                       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" y="263691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4644008" y="3356992"/>
            <a:ext cx="449999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200" b="1" smtClean="0"/>
              <a:pPr/>
              <a:t>43</a:t>
            </a:fld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517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uk-UA" b="1" dirty="0" smtClean="0"/>
              <a:t>Сучасний стан </a:t>
            </a:r>
            <a:r>
              <a:rPr lang="uk-UA" dirty="0" smtClean="0"/>
              <a:t>психології можна охарактеризувати як бурхливий розвиток її практичної гілки. Як геніально передбачав Г. С. Костюк, </a:t>
            </a:r>
            <a:r>
              <a:rPr lang="uk-UA" b="1" dirty="0" smtClean="0"/>
              <a:t>саме практика </a:t>
            </a:r>
            <a:r>
              <a:rPr lang="uk-UA" dirty="0" smtClean="0"/>
              <a:t>стала тим "каменем, яким знехтували будівельники", і стала вона на перше місце. Разом з наданням реальної допомоги людям, психологічна практика відкриває масу емпіричних фактів щодо психіки людини. Ці факти так і залишилися науково </a:t>
            </a:r>
            <a:r>
              <a:rPr lang="uk-UA" dirty="0" err="1" smtClean="0"/>
              <a:t>необгрунтованими</a:t>
            </a:r>
            <a:r>
              <a:rPr lang="uk-UA" dirty="0" smtClean="0"/>
              <a:t>, оскільки наука просто не може їх використати. В силу зазначеного протиріччя, особливої ​​актуальності </a:t>
            </a:r>
            <a:r>
              <a:rPr lang="uk-UA" b="1" dirty="0" smtClean="0"/>
              <a:t>набуває проблема методу.</a:t>
            </a:r>
            <a:endParaRPr lang="ru-RU" b="1" dirty="0" smtClean="0"/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4" name="Рисунок 13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5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uk-UA" b="1" dirty="0" smtClean="0"/>
              <a:t>Практика</a:t>
            </a:r>
            <a:r>
              <a:rPr lang="uk-UA" dirty="0" smtClean="0"/>
              <a:t> </a:t>
            </a:r>
            <a:r>
              <a:rPr lang="uk-UA" b="1" dirty="0" smtClean="0"/>
              <a:t>відкриває факти</a:t>
            </a:r>
            <a:r>
              <a:rPr lang="uk-UA" dirty="0" smtClean="0"/>
              <a:t>, що стосуються саморозвитку особистості, механізмів переживання і психологічного життя в цілому. Ясно, що вони не можуть науково вивчатися і інтерпретуватися в традиційній (і, фактично, єдиній) </a:t>
            </a:r>
            <a:r>
              <a:rPr lang="uk-UA" dirty="0" err="1" smtClean="0"/>
              <a:t>стимул-</a:t>
            </a:r>
            <a:r>
              <a:rPr lang="uk-UA" dirty="0" smtClean="0"/>
              <a:t> реактивній парадигмі. Тривалі і різнобічні дослідження, проведені нами в контексті </a:t>
            </a:r>
            <a:r>
              <a:rPr lang="uk-UA" dirty="0" err="1" smtClean="0"/>
              <a:t>культорно-історичної</a:t>
            </a:r>
            <a:r>
              <a:rPr lang="uk-UA" dirty="0" smtClean="0"/>
              <a:t> теорії, показали, що тільки генетичний підхід може вивести психологію за рамки зазначеної парадигми, оскільки  будь яке психологічне явище може бути зрозуміло з точки зору його саморозвитку.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4" name="Рисунок 13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6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uk-UA" dirty="0" smtClean="0"/>
              <a:t>Нами були створені і довгі роки використовувалися модифікації принципів побудови його інструментального методу, які ми позначили спочатку </a:t>
            </a:r>
            <a:r>
              <a:rPr lang="uk-UA" b="1" dirty="0" smtClean="0"/>
              <a:t>експериментально генетичним,</a:t>
            </a:r>
            <a:r>
              <a:rPr lang="uk-UA" dirty="0" smtClean="0"/>
              <a:t> </a:t>
            </a:r>
            <a:r>
              <a:rPr lang="uk-UA" b="1" dirty="0" err="1" smtClean="0"/>
              <a:t>потім-</a:t>
            </a:r>
            <a:r>
              <a:rPr lang="uk-UA" b="1" dirty="0" smtClean="0"/>
              <a:t> генетико-моделюючим методом. </a:t>
            </a:r>
            <a:r>
              <a:rPr lang="uk-UA" dirty="0" smtClean="0"/>
              <a:t>Перший стосувався </a:t>
            </a:r>
            <a:r>
              <a:rPr lang="uk-UA" b="1" dirty="0" smtClean="0"/>
              <a:t>проектування здібностей</a:t>
            </a:r>
            <a:r>
              <a:rPr lang="uk-UA" dirty="0" smtClean="0"/>
              <a:t>, другий - </a:t>
            </a:r>
            <a:r>
              <a:rPr lang="uk-UA" b="1" dirty="0" smtClean="0"/>
              <a:t>дослідження розвитку особистості. </a:t>
            </a:r>
            <a:r>
              <a:rPr lang="uk-UA" dirty="0" smtClean="0"/>
              <a:t>Застосування їх у медичній, загальній, дитячій, педагогічній та віковій </a:t>
            </a:r>
            <a:r>
              <a:rPr lang="uk-UA" dirty="0" err="1" smtClean="0"/>
              <a:t>психологіях</a:t>
            </a:r>
            <a:r>
              <a:rPr lang="uk-UA" dirty="0" smtClean="0"/>
              <a:t> дозволило не тільки отримати принципово нові унікальні факти, а й реально впроваджувати результати в практику навчання і виховання. </a:t>
            </a:r>
            <a:endParaRPr lang="ru-RU" dirty="0"/>
          </a:p>
        </p:txBody>
      </p:sp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4" name="Рисунок 13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4000" smtClean="0"/>
              <a:pPr/>
              <a:t>7</a:t>
            </a:fld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525963"/>
          </a:xfrm>
        </p:spPr>
        <p:txBody>
          <a:bodyPr>
            <a:noAutofit/>
          </a:bodyPr>
          <a:lstStyle/>
          <a:p>
            <a:pPr algn="just"/>
            <a:r>
              <a:rPr lang="uk-UA" dirty="0" smtClean="0"/>
              <a:t>Сама </a:t>
            </a:r>
            <a:r>
              <a:rPr lang="uk-UA" b="1" dirty="0" smtClean="0"/>
              <a:t>суть методів </a:t>
            </a:r>
            <a:r>
              <a:rPr lang="uk-UA" dirty="0" smtClean="0"/>
              <a:t>полягає в тому, що </a:t>
            </a:r>
            <a:r>
              <a:rPr lang="uk-UA" b="1" dirty="0" smtClean="0"/>
              <a:t>створюється реальна модель ситуації розвитку</a:t>
            </a:r>
            <a:r>
              <a:rPr lang="uk-UA" dirty="0" smtClean="0"/>
              <a:t>, оволодіння якої суб'єктом (дитиною, підлітком, дорослим) передбачається, що він моделює цю ситуацію, виходячи зі своїх тенденцій і стикаючись з реальною моделлю середовища, яка йому надається. </a:t>
            </a:r>
            <a:r>
              <a:rPr lang="uk-UA" b="1" dirty="0" smtClean="0"/>
              <a:t>Метод, </a:t>
            </a:r>
            <a:r>
              <a:rPr lang="uk-UA" dirty="0" smtClean="0"/>
              <a:t>таким чином, передбачає </a:t>
            </a:r>
            <a:r>
              <a:rPr lang="uk-UA" dirty="0" err="1" smtClean="0"/>
              <a:t>аутостимуляцію</a:t>
            </a:r>
            <a:r>
              <a:rPr lang="uk-UA" dirty="0" smtClean="0"/>
              <a:t> і відносну (у рамках моделі) свободу вибору. </a:t>
            </a:r>
            <a:r>
              <a:rPr lang="uk-UA" b="1" dirty="0" smtClean="0"/>
              <a:t>Системне і рефлексивне </a:t>
            </a:r>
            <a:r>
              <a:rPr lang="uk-UA" b="1" dirty="0" err="1" smtClean="0"/>
              <a:t>лонгітюдне</a:t>
            </a:r>
            <a:r>
              <a:rPr lang="uk-UA" b="1" dirty="0" smtClean="0"/>
              <a:t> застосування </a:t>
            </a:r>
            <a:r>
              <a:rPr lang="uk-UA" dirty="0" smtClean="0"/>
              <a:t>методів призвело до можливості і необхідності створення нового методу, який би не обмежував людину рамками моделі. </a:t>
            </a:r>
            <a:r>
              <a:rPr lang="uk-UA" b="1" dirty="0" smtClean="0"/>
              <a:t>Ми умовно називаємо його генетико-креативним. </a:t>
            </a:r>
            <a:r>
              <a:rPr lang="uk-UA" dirty="0" smtClean="0"/>
              <a:t>Ми усвідомили, що суб'єкт (дитина, підліток або дорослий, як ми вже згадували) створює, насправді, не модель світу, а дійсний, реальний власний світ. </a:t>
            </a:r>
            <a:endParaRPr lang="ru-RU" dirty="0"/>
          </a:p>
        </p:txBody>
      </p:sp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3600" smtClean="0"/>
              <a:pPr/>
              <a:t>8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439952_11-p-belo-goluboi-fon-dlya-prezentats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dirty="0"/>
              <a:t>Виходячи з цього можна визначити і склад механізмів психіки людини, а саме: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412776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0"/>
            <a:ext cx="6780703" cy="971600"/>
          </a:xfrm>
          <a:prstGeom prst="rect">
            <a:avLst/>
          </a:prstGeom>
        </p:spPr>
      </p:pic>
      <p:pic>
        <p:nvPicPr>
          <p:cNvPr id="12" name="Рисунок 11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0"/>
            <a:ext cx="2267744" cy="980728"/>
          </a:xfrm>
          <a:prstGeom prst="rect">
            <a:avLst/>
          </a:prstGeom>
        </p:spPr>
      </p:pic>
      <p:pic>
        <p:nvPicPr>
          <p:cNvPr id="13" name="Рисунок 12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0" y="5886400"/>
            <a:ext cx="6780703" cy="971600"/>
          </a:xfrm>
          <a:prstGeom prst="rect">
            <a:avLst/>
          </a:prstGeom>
        </p:spPr>
      </p:pic>
      <p:pic>
        <p:nvPicPr>
          <p:cNvPr id="14" name="Рисунок 13" descr="Орнамент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 t="-939" r="66556"/>
          <a:stretch>
            <a:fillRect/>
          </a:stretch>
        </p:blipFill>
        <p:spPr>
          <a:xfrm>
            <a:off x="6876256" y="5877272"/>
            <a:ext cx="2267744" cy="98072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E3F2-0591-4632-8DE5-210C9C9E8154}" type="slidenum">
              <a:rPr lang="ru-RU" sz="4000" smtClean="0"/>
              <a:pPr/>
              <a:t>9</a:t>
            </a:fld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1591</TotalTime>
  <Words>2161</Words>
  <Application>Microsoft Office PowerPoint</Application>
  <PresentationFormat>Экран (4:3)</PresentationFormat>
  <Paragraphs>214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Волна</vt:lpstr>
      <vt:lpstr>Слайд</vt:lpstr>
      <vt:lpstr>             “Методологічні проблеми ортобіозу як рушія розвитку особистості в умовах війни”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Атрибутивні ознаки особистості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Генетико-креативний метод розкриває ортобіоз людини </vt:lpstr>
      <vt:lpstr> Психогенетичні механізми ортобіозу </vt:lpstr>
      <vt:lpstr>Нужда - плин енергії життя </vt:lpstr>
      <vt:lpstr> 20. Змістовні ознаки особистості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Форми проявлення нужди: </vt:lpstr>
      <vt:lpstr>Законовідновність Всесвіту в контексті розуміння нужди </vt:lpstr>
      <vt:lpstr>Нужда</vt:lpstr>
      <vt:lpstr>Слайд 35</vt:lpstr>
      <vt:lpstr>Слайд 36</vt:lpstr>
      <vt:lpstr>1)Креативність</vt:lpstr>
      <vt:lpstr>2)Любов</vt:lpstr>
      <vt:lpstr> 3) Фагоцитоз- зміна напрямку руху або виправлення; </vt:lpstr>
      <vt:lpstr> 5)Експансія; </vt:lpstr>
      <vt:lpstr>Слайд 41</vt:lpstr>
      <vt:lpstr>Психологічна допомога населенню в період війни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«Психогенетичний потенціал особистості: методи, методики, методологічні процедури»</dc:title>
  <dc:creator>Света</dc:creator>
  <cp:lastModifiedBy>Света</cp:lastModifiedBy>
  <cp:revision>153</cp:revision>
  <dcterms:created xsi:type="dcterms:W3CDTF">2023-03-08T12:34:17Z</dcterms:created>
  <dcterms:modified xsi:type="dcterms:W3CDTF">2024-05-29T13:07:07Z</dcterms:modified>
</cp:coreProperties>
</file>